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57" r:id="rId4"/>
    <p:sldId id="258" r:id="rId5"/>
    <p:sldId id="265" r:id="rId6"/>
    <p:sldId id="260" r:id="rId7"/>
    <p:sldId id="261" r:id="rId8"/>
    <p:sldId id="262" r:id="rId9"/>
    <p:sldId id="267" r:id="rId10"/>
    <p:sldId id="264" r:id="rId11"/>
    <p:sldId id="273" r:id="rId12"/>
    <p:sldId id="266" r:id="rId13"/>
    <p:sldId id="269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9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4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34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205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99881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ADD304-27A2-4440-9E8E-8F11D3F9CA1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1" y="0"/>
            <a:ext cx="8265503" cy="68580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2 w 8265502"/>
              <a:gd name="connsiteY5" fmla="*/ 6338077 h 6858000"/>
              <a:gd name="connsiteX6" fmla="*/ 4102323 w 8265502"/>
              <a:gd name="connsiteY6" fmla="*/ 6858000 h 6858000"/>
              <a:gd name="connsiteX7" fmla="*/ 2859785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8 w 8265502"/>
              <a:gd name="connsiteY30" fmla="*/ 6310563 h 6858000"/>
              <a:gd name="connsiteX31" fmla="*/ 2078889 w 8265502"/>
              <a:gd name="connsiteY31" fmla="*/ 5763125 h 6858000"/>
              <a:gd name="connsiteX32" fmla="*/ 2801506 w 8265502"/>
              <a:gd name="connsiteY32" fmla="*/ 5763125 h 6858000"/>
              <a:gd name="connsiteX33" fmla="*/ 3075225 w 8265502"/>
              <a:gd name="connsiteY33" fmla="*/ 6310563 h 6858000"/>
              <a:gd name="connsiteX34" fmla="*/ 2801506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4 w 8265502"/>
              <a:gd name="connsiteY38" fmla="*/ 5187603 h 6858000"/>
              <a:gd name="connsiteX39" fmla="*/ 4116083 w 8265502"/>
              <a:gd name="connsiteY39" fmla="*/ 5735041 h 6858000"/>
              <a:gd name="connsiteX40" fmla="*/ 3842364 w 8265502"/>
              <a:gd name="connsiteY40" fmla="*/ 6282478 h 6858000"/>
              <a:gd name="connsiteX41" fmla="*/ 3119748 w 8265502"/>
              <a:gd name="connsiteY41" fmla="*/ 6282478 h 6858000"/>
              <a:gd name="connsiteX42" fmla="*/ 2846030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4159388 w 8265502"/>
              <a:gd name="connsiteY49" fmla="*/ 4628392 h 6858000"/>
              <a:gd name="connsiteX50" fmla="*/ 4877791 w 8265502"/>
              <a:gd name="connsiteY50" fmla="*/ 4628392 h 6858000"/>
              <a:gd name="connsiteX51" fmla="*/ 5149913 w 8265502"/>
              <a:gd name="connsiteY51" fmla="*/ 5172637 h 6858000"/>
              <a:gd name="connsiteX52" fmla="*/ 4877791 w 8265502"/>
              <a:gd name="connsiteY52" fmla="*/ 5716881 h 6858000"/>
              <a:gd name="connsiteX53" fmla="*/ 4159388 w 8265502"/>
              <a:gd name="connsiteY53" fmla="*/ 5716881 h 6858000"/>
              <a:gd name="connsiteX54" fmla="*/ 3887266 w 8265502"/>
              <a:gd name="connsiteY54" fmla="*/ 5172637 h 6858000"/>
              <a:gd name="connsiteX55" fmla="*/ 2078891 w 8265502"/>
              <a:gd name="connsiteY55" fmla="*/ 4612651 h 6858000"/>
              <a:gd name="connsiteX56" fmla="*/ 2801507 w 8265502"/>
              <a:gd name="connsiteY56" fmla="*/ 4612651 h 6858000"/>
              <a:gd name="connsiteX57" fmla="*/ 3075227 w 8265502"/>
              <a:gd name="connsiteY57" fmla="*/ 5160089 h 6858000"/>
              <a:gd name="connsiteX58" fmla="*/ 2801507 w 8265502"/>
              <a:gd name="connsiteY58" fmla="*/ 5707526 h 6858000"/>
              <a:gd name="connsiteX59" fmla="*/ 2078891 w 8265502"/>
              <a:gd name="connsiteY59" fmla="*/ 5707526 h 6858000"/>
              <a:gd name="connsiteX60" fmla="*/ 1805171 w 8265502"/>
              <a:gd name="connsiteY60" fmla="*/ 5160089 h 6858000"/>
              <a:gd name="connsiteX61" fmla="*/ 3182 w 8265502"/>
              <a:gd name="connsiteY61" fmla="*/ 4612651 h 6858000"/>
              <a:gd name="connsiteX62" fmla="*/ 725798 w 8265502"/>
              <a:gd name="connsiteY62" fmla="*/ 4612651 h 6858000"/>
              <a:gd name="connsiteX63" fmla="*/ 999517 w 8265502"/>
              <a:gd name="connsiteY63" fmla="*/ 5160089 h 6858000"/>
              <a:gd name="connsiteX64" fmla="*/ 725798 w 8265502"/>
              <a:gd name="connsiteY64" fmla="*/ 5707526 h 6858000"/>
              <a:gd name="connsiteX65" fmla="*/ 3182 w 8265502"/>
              <a:gd name="connsiteY65" fmla="*/ 5707526 h 6858000"/>
              <a:gd name="connsiteX66" fmla="*/ 0 w 8265502"/>
              <a:gd name="connsiteY66" fmla="*/ 5701162 h 6858000"/>
              <a:gd name="connsiteX67" fmla="*/ 0 w 8265502"/>
              <a:gd name="connsiteY67" fmla="*/ 4619015 h 6858000"/>
              <a:gd name="connsiteX68" fmla="*/ 5195456 w 8265502"/>
              <a:gd name="connsiteY68" fmla="*/ 4037129 h 6858000"/>
              <a:gd name="connsiteX69" fmla="*/ 5918073 w 8265502"/>
              <a:gd name="connsiteY69" fmla="*/ 4037129 h 6858000"/>
              <a:gd name="connsiteX70" fmla="*/ 6191792 w 8265502"/>
              <a:gd name="connsiteY70" fmla="*/ 4584567 h 6858000"/>
              <a:gd name="connsiteX71" fmla="*/ 5918073 w 8265502"/>
              <a:gd name="connsiteY71" fmla="*/ 5132004 h 6858000"/>
              <a:gd name="connsiteX72" fmla="*/ 5195456 w 8265502"/>
              <a:gd name="connsiteY72" fmla="*/ 5132004 h 6858000"/>
              <a:gd name="connsiteX73" fmla="*/ 4921737 w 8265502"/>
              <a:gd name="connsiteY73" fmla="*/ 4584567 h 6858000"/>
              <a:gd name="connsiteX74" fmla="*/ 3119750 w 8265502"/>
              <a:gd name="connsiteY74" fmla="*/ 4037129 h 6858000"/>
              <a:gd name="connsiteX75" fmla="*/ 3842365 w 8265502"/>
              <a:gd name="connsiteY75" fmla="*/ 4037129 h 6858000"/>
              <a:gd name="connsiteX76" fmla="*/ 4116084 w 8265502"/>
              <a:gd name="connsiteY76" fmla="*/ 4584567 h 6858000"/>
              <a:gd name="connsiteX77" fmla="*/ 3842365 w 8265502"/>
              <a:gd name="connsiteY77" fmla="*/ 5132004 h 6858000"/>
              <a:gd name="connsiteX78" fmla="*/ 3119750 w 8265502"/>
              <a:gd name="connsiteY78" fmla="*/ 5132004 h 6858000"/>
              <a:gd name="connsiteX79" fmla="*/ 2846030 w 8265502"/>
              <a:gd name="connsiteY79" fmla="*/ 4584567 h 6858000"/>
              <a:gd name="connsiteX80" fmla="*/ 1044040 w 8265502"/>
              <a:gd name="connsiteY80" fmla="*/ 4037129 h 6858000"/>
              <a:gd name="connsiteX81" fmla="*/ 1766657 w 8265502"/>
              <a:gd name="connsiteY81" fmla="*/ 4037129 h 6858000"/>
              <a:gd name="connsiteX82" fmla="*/ 2040376 w 8265502"/>
              <a:gd name="connsiteY82" fmla="*/ 4584567 h 6858000"/>
              <a:gd name="connsiteX83" fmla="*/ 1766657 w 8265502"/>
              <a:gd name="connsiteY83" fmla="*/ 5132004 h 6858000"/>
              <a:gd name="connsiteX84" fmla="*/ 1044040 w 8265502"/>
              <a:gd name="connsiteY84" fmla="*/ 5132004 h 6858000"/>
              <a:gd name="connsiteX85" fmla="*/ 770321 w 8265502"/>
              <a:gd name="connsiteY85" fmla="*/ 4584567 h 6858000"/>
              <a:gd name="connsiteX86" fmla="*/ 4159387 w 8265502"/>
              <a:gd name="connsiteY86" fmla="*/ 3463221 h 6858000"/>
              <a:gd name="connsiteX87" fmla="*/ 4877790 w 8265502"/>
              <a:gd name="connsiteY87" fmla="*/ 3463221 h 6858000"/>
              <a:gd name="connsiteX88" fmla="*/ 5149912 w 8265502"/>
              <a:gd name="connsiteY88" fmla="*/ 4007466 h 6858000"/>
              <a:gd name="connsiteX89" fmla="*/ 4877790 w 8265502"/>
              <a:gd name="connsiteY89" fmla="*/ 4551710 h 6858000"/>
              <a:gd name="connsiteX90" fmla="*/ 4159387 w 8265502"/>
              <a:gd name="connsiteY90" fmla="*/ 4551710 h 6858000"/>
              <a:gd name="connsiteX91" fmla="*/ 3887265 w 8265502"/>
              <a:gd name="connsiteY91" fmla="*/ 4007466 h 6858000"/>
              <a:gd name="connsiteX92" fmla="*/ 2078891 w 8265502"/>
              <a:gd name="connsiteY92" fmla="*/ 3458978 h 6858000"/>
              <a:gd name="connsiteX93" fmla="*/ 2801507 w 8265502"/>
              <a:gd name="connsiteY93" fmla="*/ 3458978 h 6858000"/>
              <a:gd name="connsiteX94" fmla="*/ 3075227 w 8265502"/>
              <a:gd name="connsiteY94" fmla="*/ 4006416 h 6858000"/>
              <a:gd name="connsiteX95" fmla="*/ 2801507 w 8265502"/>
              <a:gd name="connsiteY95" fmla="*/ 4553853 h 6858000"/>
              <a:gd name="connsiteX96" fmla="*/ 2078891 w 8265502"/>
              <a:gd name="connsiteY96" fmla="*/ 4553853 h 6858000"/>
              <a:gd name="connsiteX97" fmla="*/ 1805171 w 8265502"/>
              <a:gd name="connsiteY97" fmla="*/ 4006416 h 6858000"/>
              <a:gd name="connsiteX98" fmla="*/ 3182 w 8265502"/>
              <a:gd name="connsiteY98" fmla="*/ 3458978 h 6858000"/>
              <a:gd name="connsiteX99" fmla="*/ 725798 w 8265502"/>
              <a:gd name="connsiteY99" fmla="*/ 3458978 h 6858000"/>
              <a:gd name="connsiteX100" fmla="*/ 999517 w 8265502"/>
              <a:gd name="connsiteY100" fmla="*/ 4006416 h 6858000"/>
              <a:gd name="connsiteX101" fmla="*/ 725798 w 8265502"/>
              <a:gd name="connsiteY101" fmla="*/ 4553853 h 6858000"/>
              <a:gd name="connsiteX102" fmla="*/ 3182 w 8265502"/>
              <a:gd name="connsiteY102" fmla="*/ 4553853 h 6858000"/>
              <a:gd name="connsiteX103" fmla="*/ 0 w 8265502"/>
              <a:gd name="connsiteY103" fmla="*/ 4547489 h 6858000"/>
              <a:gd name="connsiteX104" fmla="*/ 0 w 8265502"/>
              <a:gd name="connsiteY104" fmla="*/ 3465342 h 6858000"/>
              <a:gd name="connsiteX105" fmla="*/ 1044040 w 8265502"/>
              <a:gd name="connsiteY105" fmla="*/ 2883459 h 6858000"/>
              <a:gd name="connsiteX106" fmla="*/ 1766657 w 8265502"/>
              <a:gd name="connsiteY106" fmla="*/ 2883459 h 6858000"/>
              <a:gd name="connsiteX107" fmla="*/ 2040376 w 8265502"/>
              <a:gd name="connsiteY107" fmla="*/ 3430894 h 6858000"/>
              <a:gd name="connsiteX108" fmla="*/ 1766657 w 8265502"/>
              <a:gd name="connsiteY108" fmla="*/ 3978331 h 6858000"/>
              <a:gd name="connsiteX109" fmla="*/ 1044040 w 8265502"/>
              <a:gd name="connsiteY109" fmla="*/ 3978331 h 6858000"/>
              <a:gd name="connsiteX110" fmla="*/ 770321 w 8265502"/>
              <a:gd name="connsiteY110" fmla="*/ 3430894 h 6858000"/>
              <a:gd name="connsiteX111" fmla="*/ 3119750 w 8265502"/>
              <a:gd name="connsiteY111" fmla="*/ 2883459 h 6858000"/>
              <a:gd name="connsiteX112" fmla="*/ 3842365 w 8265502"/>
              <a:gd name="connsiteY112" fmla="*/ 2883459 h 6858000"/>
              <a:gd name="connsiteX113" fmla="*/ 4116084 w 8265502"/>
              <a:gd name="connsiteY113" fmla="*/ 3430894 h 6858000"/>
              <a:gd name="connsiteX114" fmla="*/ 3842365 w 8265502"/>
              <a:gd name="connsiteY114" fmla="*/ 3978331 h 6858000"/>
              <a:gd name="connsiteX115" fmla="*/ 3119750 w 8265502"/>
              <a:gd name="connsiteY115" fmla="*/ 3978331 h 6858000"/>
              <a:gd name="connsiteX116" fmla="*/ 2846030 w 8265502"/>
              <a:gd name="connsiteY116" fmla="*/ 3430894 h 6858000"/>
              <a:gd name="connsiteX117" fmla="*/ 3182 w 8265502"/>
              <a:gd name="connsiteY117" fmla="*/ 2305308 h 6858000"/>
              <a:gd name="connsiteX118" fmla="*/ 725799 w 8265502"/>
              <a:gd name="connsiteY118" fmla="*/ 2305308 h 6858000"/>
              <a:gd name="connsiteX119" fmla="*/ 999517 w 8265502"/>
              <a:gd name="connsiteY119" fmla="*/ 2852746 h 6858000"/>
              <a:gd name="connsiteX120" fmla="*/ 725799 w 8265502"/>
              <a:gd name="connsiteY120" fmla="*/ 3400180 h 6858000"/>
              <a:gd name="connsiteX121" fmla="*/ 3182 w 8265502"/>
              <a:gd name="connsiteY121" fmla="*/ 3400180 h 6858000"/>
              <a:gd name="connsiteX122" fmla="*/ 0 w 8265502"/>
              <a:gd name="connsiteY122" fmla="*/ 3393816 h 6858000"/>
              <a:gd name="connsiteX123" fmla="*/ 0 w 8265502"/>
              <a:gd name="connsiteY123" fmla="*/ 2311672 h 6858000"/>
              <a:gd name="connsiteX124" fmla="*/ 2078891 w 8265502"/>
              <a:gd name="connsiteY124" fmla="*/ 2305306 h 6858000"/>
              <a:gd name="connsiteX125" fmla="*/ 2801507 w 8265502"/>
              <a:gd name="connsiteY125" fmla="*/ 2305306 h 6858000"/>
              <a:gd name="connsiteX126" fmla="*/ 3075227 w 8265502"/>
              <a:gd name="connsiteY126" fmla="*/ 2852744 h 6858000"/>
              <a:gd name="connsiteX127" fmla="*/ 2801507 w 8265502"/>
              <a:gd name="connsiteY127" fmla="*/ 3400179 h 6858000"/>
              <a:gd name="connsiteX128" fmla="*/ 2078891 w 8265502"/>
              <a:gd name="connsiteY128" fmla="*/ 3400179 h 6858000"/>
              <a:gd name="connsiteX129" fmla="*/ 1805171 w 8265502"/>
              <a:gd name="connsiteY129" fmla="*/ 2852744 h 6858000"/>
              <a:gd name="connsiteX130" fmla="*/ 4154597 w 8265502"/>
              <a:gd name="connsiteY130" fmla="*/ 2305305 h 6858000"/>
              <a:gd name="connsiteX131" fmla="*/ 4877214 w 8265502"/>
              <a:gd name="connsiteY131" fmla="*/ 2305305 h 6858000"/>
              <a:gd name="connsiteX132" fmla="*/ 5150933 w 8265502"/>
              <a:gd name="connsiteY132" fmla="*/ 2852744 h 6858000"/>
              <a:gd name="connsiteX133" fmla="*/ 4877214 w 8265502"/>
              <a:gd name="connsiteY133" fmla="*/ 3400179 h 6858000"/>
              <a:gd name="connsiteX134" fmla="*/ 4154597 w 8265502"/>
              <a:gd name="connsiteY134" fmla="*/ 3400179 h 6858000"/>
              <a:gd name="connsiteX135" fmla="*/ 3880879 w 8265502"/>
              <a:gd name="connsiteY135" fmla="*/ 2852744 h 6858000"/>
              <a:gd name="connsiteX136" fmla="*/ 5202046 w 8265502"/>
              <a:gd name="connsiteY136" fmla="*/ 1738266 h 6858000"/>
              <a:gd name="connsiteX137" fmla="*/ 5920449 w 8265502"/>
              <a:gd name="connsiteY137" fmla="*/ 1738266 h 6858000"/>
              <a:gd name="connsiteX138" fmla="*/ 6192571 w 8265502"/>
              <a:gd name="connsiteY138" fmla="*/ 2282511 h 6858000"/>
              <a:gd name="connsiteX139" fmla="*/ 5920449 w 8265502"/>
              <a:gd name="connsiteY139" fmla="*/ 2826755 h 6858000"/>
              <a:gd name="connsiteX140" fmla="*/ 5202046 w 8265502"/>
              <a:gd name="connsiteY140" fmla="*/ 2826755 h 6858000"/>
              <a:gd name="connsiteX141" fmla="*/ 4929924 w 8265502"/>
              <a:gd name="connsiteY141" fmla="*/ 2282511 h 6858000"/>
              <a:gd name="connsiteX142" fmla="*/ 1044040 w 8265502"/>
              <a:gd name="connsiteY142" fmla="*/ 1729785 h 6858000"/>
              <a:gd name="connsiteX143" fmla="*/ 1766657 w 8265502"/>
              <a:gd name="connsiteY143" fmla="*/ 1729785 h 6858000"/>
              <a:gd name="connsiteX144" fmla="*/ 2040376 w 8265502"/>
              <a:gd name="connsiteY144" fmla="*/ 2277224 h 6858000"/>
              <a:gd name="connsiteX145" fmla="*/ 1766657 w 8265502"/>
              <a:gd name="connsiteY145" fmla="*/ 2824659 h 6858000"/>
              <a:gd name="connsiteX146" fmla="*/ 1044040 w 8265502"/>
              <a:gd name="connsiteY146" fmla="*/ 2824659 h 6858000"/>
              <a:gd name="connsiteX147" fmla="*/ 770321 w 8265502"/>
              <a:gd name="connsiteY147" fmla="*/ 2277224 h 6858000"/>
              <a:gd name="connsiteX148" fmla="*/ 3119750 w 8265502"/>
              <a:gd name="connsiteY148" fmla="*/ 1729784 h 6858000"/>
              <a:gd name="connsiteX149" fmla="*/ 3842365 w 8265502"/>
              <a:gd name="connsiteY149" fmla="*/ 1729784 h 6858000"/>
              <a:gd name="connsiteX150" fmla="*/ 4116084 w 8265502"/>
              <a:gd name="connsiteY150" fmla="*/ 2277222 h 6858000"/>
              <a:gd name="connsiteX151" fmla="*/ 3842365 w 8265502"/>
              <a:gd name="connsiteY151" fmla="*/ 2824659 h 6858000"/>
              <a:gd name="connsiteX152" fmla="*/ 3119750 w 8265502"/>
              <a:gd name="connsiteY152" fmla="*/ 2824659 h 6858000"/>
              <a:gd name="connsiteX153" fmla="*/ 2846030 w 8265502"/>
              <a:gd name="connsiteY153" fmla="*/ 2277222 h 6858000"/>
              <a:gd name="connsiteX154" fmla="*/ 3182 w 8265502"/>
              <a:gd name="connsiteY154" fmla="*/ 1151633 h 6858000"/>
              <a:gd name="connsiteX155" fmla="*/ 725799 w 8265502"/>
              <a:gd name="connsiteY155" fmla="*/ 1151633 h 6858000"/>
              <a:gd name="connsiteX156" fmla="*/ 999517 w 8265502"/>
              <a:gd name="connsiteY156" fmla="*/ 1699071 h 6858000"/>
              <a:gd name="connsiteX157" fmla="*/ 725799 w 8265502"/>
              <a:gd name="connsiteY157" fmla="*/ 2246508 h 6858000"/>
              <a:gd name="connsiteX158" fmla="*/ 3182 w 8265502"/>
              <a:gd name="connsiteY158" fmla="*/ 2246508 h 6858000"/>
              <a:gd name="connsiteX159" fmla="*/ 0 w 8265502"/>
              <a:gd name="connsiteY159" fmla="*/ 2240144 h 6858000"/>
              <a:gd name="connsiteX160" fmla="*/ 0 w 8265502"/>
              <a:gd name="connsiteY160" fmla="*/ 1157997 h 6858000"/>
              <a:gd name="connsiteX161" fmla="*/ 2078891 w 8265502"/>
              <a:gd name="connsiteY161" fmla="*/ 1151632 h 6858000"/>
              <a:gd name="connsiteX162" fmla="*/ 2801507 w 8265502"/>
              <a:gd name="connsiteY162" fmla="*/ 1151632 h 6858000"/>
              <a:gd name="connsiteX163" fmla="*/ 3075227 w 8265502"/>
              <a:gd name="connsiteY163" fmla="*/ 1699069 h 6858000"/>
              <a:gd name="connsiteX164" fmla="*/ 2801507 w 8265502"/>
              <a:gd name="connsiteY164" fmla="*/ 2246507 h 6858000"/>
              <a:gd name="connsiteX165" fmla="*/ 2078891 w 8265502"/>
              <a:gd name="connsiteY165" fmla="*/ 2246507 h 6858000"/>
              <a:gd name="connsiteX166" fmla="*/ 1805172 w 8265502"/>
              <a:gd name="connsiteY166" fmla="*/ 1699069 h 6858000"/>
              <a:gd name="connsiteX167" fmla="*/ 4154597 w 8265502"/>
              <a:gd name="connsiteY167" fmla="*/ 1151631 h 6858000"/>
              <a:gd name="connsiteX168" fmla="*/ 4877214 w 8265502"/>
              <a:gd name="connsiteY168" fmla="*/ 1151631 h 6858000"/>
              <a:gd name="connsiteX169" fmla="*/ 5150933 w 8265502"/>
              <a:gd name="connsiteY169" fmla="*/ 1699069 h 6858000"/>
              <a:gd name="connsiteX170" fmla="*/ 4877214 w 8265502"/>
              <a:gd name="connsiteY170" fmla="*/ 2246506 h 6858000"/>
              <a:gd name="connsiteX171" fmla="*/ 4154597 w 8265502"/>
              <a:gd name="connsiteY171" fmla="*/ 2246506 h 6858000"/>
              <a:gd name="connsiteX172" fmla="*/ 3880879 w 8265502"/>
              <a:gd name="connsiteY172" fmla="*/ 1699069 h 6858000"/>
              <a:gd name="connsiteX173" fmla="*/ 1044040 w 8265502"/>
              <a:gd name="connsiteY173" fmla="*/ 576110 h 6858000"/>
              <a:gd name="connsiteX174" fmla="*/ 1766657 w 8265502"/>
              <a:gd name="connsiteY174" fmla="*/ 576110 h 6858000"/>
              <a:gd name="connsiteX175" fmla="*/ 2040377 w 8265502"/>
              <a:gd name="connsiteY175" fmla="*/ 1123549 h 6858000"/>
              <a:gd name="connsiteX176" fmla="*/ 1766657 w 8265502"/>
              <a:gd name="connsiteY176" fmla="*/ 1670985 h 6858000"/>
              <a:gd name="connsiteX177" fmla="*/ 1044040 w 8265502"/>
              <a:gd name="connsiteY177" fmla="*/ 1670985 h 6858000"/>
              <a:gd name="connsiteX178" fmla="*/ 770321 w 8265502"/>
              <a:gd name="connsiteY178" fmla="*/ 1123549 h 6858000"/>
              <a:gd name="connsiteX179" fmla="*/ 3119750 w 8265502"/>
              <a:gd name="connsiteY179" fmla="*/ 576109 h 6858000"/>
              <a:gd name="connsiteX180" fmla="*/ 3842365 w 8265502"/>
              <a:gd name="connsiteY180" fmla="*/ 576109 h 6858000"/>
              <a:gd name="connsiteX181" fmla="*/ 4116084 w 8265502"/>
              <a:gd name="connsiteY181" fmla="*/ 1123547 h 6858000"/>
              <a:gd name="connsiteX182" fmla="*/ 3842365 w 8265502"/>
              <a:gd name="connsiteY182" fmla="*/ 1670984 h 6858000"/>
              <a:gd name="connsiteX183" fmla="*/ 3119750 w 8265502"/>
              <a:gd name="connsiteY183" fmla="*/ 1670984 h 6858000"/>
              <a:gd name="connsiteX184" fmla="*/ 2846030 w 8265502"/>
              <a:gd name="connsiteY184" fmla="*/ 1123547 h 6858000"/>
              <a:gd name="connsiteX185" fmla="*/ 5195456 w 8265502"/>
              <a:gd name="connsiteY185" fmla="*/ 576108 h 6858000"/>
              <a:gd name="connsiteX186" fmla="*/ 5918073 w 8265502"/>
              <a:gd name="connsiteY186" fmla="*/ 576108 h 6858000"/>
              <a:gd name="connsiteX187" fmla="*/ 6191792 w 8265502"/>
              <a:gd name="connsiteY187" fmla="*/ 1123546 h 6858000"/>
              <a:gd name="connsiteX188" fmla="*/ 5918073 w 8265502"/>
              <a:gd name="connsiteY188" fmla="*/ 1670983 h 6858000"/>
              <a:gd name="connsiteX189" fmla="*/ 5195456 w 8265502"/>
              <a:gd name="connsiteY189" fmla="*/ 1670983 h 6858000"/>
              <a:gd name="connsiteX190" fmla="*/ 4921737 w 8265502"/>
              <a:gd name="connsiteY190" fmla="*/ 1123546 h 6858000"/>
              <a:gd name="connsiteX191" fmla="*/ 7025576 w 8265502"/>
              <a:gd name="connsiteY191" fmla="*/ 0 h 6858000"/>
              <a:gd name="connsiteX192" fmla="*/ 8265502 w 8265502"/>
              <a:gd name="connsiteY192" fmla="*/ 0 h 6858000"/>
              <a:gd name="connsiteX193" fmla="*/ 8006847 w 8265502"/>
              <a:gd name="connsiteY193" fmla="*/ 517308 h 6858000"/>
              <a:gd name="connsiteX194" fmla="*/ 7284230 w 8265502"/>
              <a:gd name="connsiteY194" fmla="*/ 517308 h 6858000"/>
              <a:gd name="connsiteX195" fmla="*/ 6242345 w 8265502"/>
              <a:gd name="connsiteY195" fmla="*/ 0 h 6858000"/>
              <a:gd name="connsiteX196" fmla="*/ 6967007 w 8265502"/>
              <a:gd name="connsiteY196" fmla="*/ 0 h 6858000"/>
              <a:gd name="connsiteX197" fmla="*/ 7239703 w 8265502"/>
              <a:gd name="connsiteY197" fmla="*/ 545393 h 6858000"/>
              <a:gd name="connsiteX198" fmla="*/ 6965984 w 8265502"/>
              <a:gd name="connsiteY198" fmla="*/ 1092830 h 6858000"/>
              <a:gd name="connsiteX199" fmla="*/ 6243367 w 8265502"/>
              <a:gd name="connsiteY199" fmla="*/ 1092830 h 6858000"/>
              <a:gd name="connsiteX200" fmla="*/ 5969648 w 8265502"/>
              <a:gd name="connsiteY200" fmla="*/ 545393 h 6858000"/>
              <a:gd name="connsiteX201" fmla="*/ 4936801 w 8265502"/>
              <a:gd name="connsiteY201" fmla="*/ 0 h 6858000"/>
              <a:gd name="connsiteX202" fmla="*/ 6176728 w 8265502"/>
              <a:gd name="connsiteY202" fmla="*/ 0 h 6858000"/>
              <a:gd name="connsiteX203" fmla="*/ 5918073 w 8265502"/>
              <a:gd name="connsiteY203" fmla="*/ 517309 h 6858000"/>
              <a:gd name="connsiteX204" fmla="*/ 5195456 w 8265502"/>
              <a:gd name="connsiteY204" fmla="*/ 517309 h 6858000"/>
              <a:gd name="connsiteX205" fmla="*/ 4153576 w 8265502"/>
              <a:gd name="connsiteY205" fmla="*/ 0 h 6858000"/>
              <a:gd name="connsiteX206" fmla="*/ 4878236 w 8265502"/>
              <a:gd name="connsiteY206" fmla="*/ 0 h 6858000"/>
              <a:gd name="connsiteX207" fmla="*/ 5150933 w 8265502"/>
              <a:gd name="connsiteY207" fmla="*/ 545395 h 6858000"/>
              <a:gd name="connsiteX208" fmla="*/ 4877214 w 8265502"/>
              <a:gd name="connsiteY208" fmla="*/ 1092832 h 6858000"/>
              <a:gd name="connsiteX209" fmla="*/ 4154597 w 8265502"/>
              <a:gd name="connsiteY209" fmla="*/ 1092832 h 6858000"/>
              <a:gd name="connsiteX210" fmla="*/ 3880879 w 8265502"/>
              <a:gd name="connsiteY210" fmla="*/ 545395 h 6858000"/>
              <a:gd name="connsiteX211" fmla="*/ 2861095 w 8265502"/>
              <a:gd name="connsiteY211" fmla="*/ 0 h 6858000"/>
              <a:gd name="connsiteX212" fmla="*/ 4101020 w 8265502"/>
              <a:gd name="connsiteY212" fmla="*/ 0 h 6858000"/>
              <a:gd name="connsiteX213" fmla="*/ 3842365 w 8265502"/>
              <a:gd name="connsiteY213" fmla="*/ 517310 h 6858000"/>
              <a:gd name="connsiteX214" fmla="*/ 3119750 w 8265502"/>
              <a:gd name="connsiteY214" fmla="*/ 517310 h 6858000"/>
              <a:gd name="connsiteX215" fmla="*/ 2077870 w 8265502"/>
              <a:gd name="connsiteY215" fmla="*/ 0 h 6858000"/>
              <a:gd name="connsiteX216" fmla="*/ 2802528 w 8265502"/>
              <a:gd name="connsiteY216" fmla="*/ 0 h 6858000"/>
              <a:gd name="connsiteX217" fmla="*/ 3075227 w 8265502"/>
              <a:gd name="connsiteY217" fmla="*/ 545396 h 6858000"/>
              <a:gd name="connsiteX218" fmla="*/ 2801507 w 8265502"/>
              <a:gd name="connsiteY218" fmla="*/ 1092833 h 6858000"/>
              <a:gd name="connsiteX219" fmla="*/ 2078891 w 8265502"/>
              <a:gd name="connsiteY219" fmla="*/ 1092833 h 6858000"/>
              <a:gd name="connsiteX220" fmla="*/ 1805172 w 8265502"/>
              <a:gd name="connsiteY220" fmla="*/ 545396 h 6858000"/>
              <a:gd name="connsiteX221" fmla="*/ 785384 w 8265502"/>
              <a:gd name="connsiteY221" fmla="*/ 0 h 6858000"/>
              <a:gd name="connsiteX222" fmla="*/ 2025315 w 8265502"/>
              <a:gd name="connsiteY222" fmla="*/ 0 h 6858000"/>
              <a:gd name="connsiteX223" fmla="*/ 1766657 w 8265502"/>
              <a:gd name="connsiteY223" fmla="*/ 517311 h 6858000"/>
              <a:gd name="connsiteX224" fmla="*/ 1044040 w 8265502"/>
              <a:gd name="connsiteY224" fmla="*/ 517311 h 6858000"/>
              <a:gd name="connsiteX225" fmla="*/ 2162 w 8265502"/>
              <a:gd name="connsiteY225" fmla="*/ 0 h 6858000"/>
              <a:gd name="connsiteX226" fmla="*/ 726820 w 8265502"/>
              <a:gd name="connsiteY226" fmla="*/ 0 h 6858000"/>
              <a:gd name="connsiteX227" fmla="*/ 999517 w 8265502"/>
              <a:gd name="connsiteY227" fmla="*/ 545397 h 6858000"/>
              <a:gd name="connsiteX228" fmla="*/ 725799 w 8265502"/>
              <a:gd name="connsiteY228" fmla="*/ 1092834 h 6858000"/>
              <a:gd name="connsiteX229" fmla="*/ 3182 w 8265502"/>
              <a:gd name="connsiteY229" fmla="*/ 1092834 h 6858000"/>
              <a:gd name="connsiteX230" fmla="*/ 0 w 8265502"/>
              <a:gd name="connsiteY230" fmla="*/ 1086470 h 6858000"/>
              <a:gd name="connsiteX231" fmla="*/ 0 w 8265502"/>
              <a:gd name="connsiteY231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2" y="6338077"/>
                </a:lnTo>
                <a:lnTo>
                  <a:pt x="4102323" y="6858000"/>
                </a:lnTo>
                <a:lnTo>
                  <a:pt x="2859785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8" y="6310563"/>
                </a:lnTo>
                <a:close/>
                <a:moveTo>
                  <a:pt x="2078889" y="5763125"/>
                </a:moveTo>
                <a:lnTo>
                  <a:pt x="2801506" y="5763125"/>
                </a:lnTo>
                <a:lnTo>
                  <a:pt x="3075225" y="6310563"/>
                </a:lnTo>
                <a:lnTo>
                  <a:pt x="2801506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4" y="5187603"/>
                </a:lnTo>
                <a:lnTo>
                  <a:pt x="4116083" y="5735041"/>
                </a:lnTo>
                <a:lnTo>
                  <a:pt x="3842364" y="6282478"/>
                </a:lnTo>
                <a:lnTo>
                  <a:pt x="3119748" y="6282478"/>
                </a:lnTo>
                <a:lnTo>
                  <a:pt x="2846030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4159388" y="4628392"/>
                </a:moveTo>
                <a:lnTo>
                  <a:pt x="4877791" y="4628392"/>
                </a:lnTo>
                <a:lnTo>
                  <a:pt x="5149913" y="5172637"/>
                </a:lnTo>
                <a:lnTo>
                  <a:pt x="4877791" y="5716881"/>
                </a:lnTo>
                <a:lnTo>
                  <a:pt x="4159388" y="5716881"/>
                </a:lnTo>
                <a:lnTo>
                  <a:pt x="3887266" y="5172637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50" y="4037129"/>
                </a:moveTo>
                <a:lnTo>
                  <a:pt x="3842365" y="4037129"/>
                </a:lnTo>
                <a:lnTo>
                  <a:pt x="4116084" y="4584567"/>
                </a:lnTo>
                <a:lnTo>
                  <a:pt x="3842365" y="5132004"/>
                </a:lnTo>
                <a:lnTo>
                  <a:pt x="3119750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4159387" y="3463221"/>
                </a:moveTo>
                <a:lnTo>
                  <a:pt x="4877790" y="3463221"/>
                </a:lnTo>
                <a:lnTo>
                  <a:pt x="5149912" y="4007466"/>
                </a:lnTo>
                <a:lnTo>
                  <a:pt x="4877790" y="4551710"/>
                </a:lnTo>
                <a:lnTo>
                  <a:pt x="4159387" y="4551710"/>
                </a:lnTo>
                <a:lnTo>
                  <a:pt x="3887265" y="4007466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50" y="2883459"/>
                </a:moveTo>
                <a:lnTo>
                  <a:pt x="3842365" y="2883459"/>
                </a:lnTo>
                <a:lnTo>
                  <a:pt x="4116084" y="3430894"/>
                </a:lnTo>
                <a:lnTo>
                  <a:pt x="3842365" y="3978331"/>
                </a:lnTo>
                <a:lnTo>
                  <a:pt x="3119750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6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9" y="2852744"/>
                </a:lnTo>
                <a:close/>
                <a:moveTo>
                  <a:pt x="5202046" y="1738266"/>
                </a:moveTo>
                <a:lnTo>
                  <a:pt x="5920449" y="1738266"/>
                </a:lnTo>
                <a:lnTo>
                  <a:pt x="6192571" y="2282511"/>
                </a:lnTo>
                <a:lnTo>
                  <a:pt x="5920449" y="2826755"/>
                </a:lnTo>
                <a:lnTo>
                  <a:pt x="5202046" y="2826755"/>
                </a:lnTo>
                <a:lnTo>
                  <a:pt x="4929924" y="2282511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50" y="1729784"/>
                </a:moveTo>
                <a:lnTo>
                  <a:pt x="3842365" y="1729784"/>
                </a:lnTo>
                <a:lnTo>
                  <a:pt x="4116084" y="2277222"/>
                </a:lnTo>
                <a:lnTo>
                  <a:pt x="3842365" y="2824659"/>
                </a:lnTo>
                <a:lnTo>
                  <a:pt x="3119750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9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50" y="576109"/>
                </a:moveTo>
                <a:lnTo>
                  <a:pt x="3842365" y="576109"/>
                </a:lnTo>
                <a:lnTo>
                  <a:pt x="4116084" y="1123547"/>
                </a:lnTo>
                <a:lnTo>
                  <a:pt x="3842365" y="1670984"/>
                </a:lnTo>
                <a:lnTo>
                  <a:pt x="3119750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9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5" y="517310"/>
                </a:lnTo>
                <a:lnTo>
                  <a:pt x="3119750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98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6286501" y="5899288"/>
            <a:ext cx="5572127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347502" y="5899288"/>
            <a:ext cx="5572127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230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Graphic 10">
            <a:extLst>
              <a:ext uri="{FF2B5EF4-FFF2-40B4-BE49-F238E27FC236}">
                <a16:creationId xmlns:a16="http://schemas.microsoft.com/office/drawing/2014/main" id="{68F1FB5C-9360-4E55-A7B6-64DE491B3CB0}"/>
              </a:ext>
            </a:extLst>
          </p:cNvPr>
          <p:cNvSpPr/>
          <p:nvPr userDrawn="1"/>
        </p:nvSpPr>
        <p:spPr>
          <a:xfrm flipH="1">
            <a:off x="10896601" y="5624057"/>
            <a:ext cx="1068843" cy="965339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2"/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CD1A09-51A0-4BEC-BED8-C895848A20B3}"/>
              </a:ext>
            </a:extLst>
          </p:cNvPr>
          <p:cNvGrpSpPr/>
          <p:nvPr userDrawn="1"/>
        </p:nvGrpSpPr>
        <p:grpSpPr>
          <a:xfrm flipV="1">
            <a:off x="0" y="6589396"/>
            <a:ext cx="12207240" cy="169545"/>
            <a:chOff x="0" y="6646544"/>
            <a:chExt cx="9003886" cy="16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264503-E9AB-4BB6-8A5C-13ADF2158B78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9BC65-DDF7-40E4-9380-23120787E2B4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81350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7"/>
            <a:ext cx="935862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23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434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34683" y="720003"/>
            <a:ext cx="2304256" cy="5382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405" y="720003"/>
            <a:ext cx="2304256" cy="5382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730960" y="720003"/>
            <a:ext cx="2304256" cy="5382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66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3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751851" y="851534"/>
            <a:ext cx="5760640" cy="6006468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514173" y="2"/>
            <a:ext cx="4677827" cy="5785689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753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4296000" y="4449540"/>
            <a:ext cx="3600000" cy="2408459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4995856" y="0"/>
            <a:ext cx="2200288" cy="1083013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5388864" y="133279"/>
            <a:ext cx="1414272" cy="73914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416000" y="4573651"/>
            <a:ext cx="3360000" cy="2284349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187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2086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39"/>
            <a:ext cx="5135893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7" name="Rectangle 36"/>
          <p:cNvSpPr/>
          <p:nvPr userDrawn="1"/>
        </p:nvSpPr>
        <p:spPr>
          <a:xfrm rot="10800000">
            <a:off x="5135892" y="1119739"/>
            <a:ext cx="4022165" cy="5305775"/>
          </a:xfrm>
          <a:prstGeom prst="round2SameRect">
            <a:avLst>
              <a:gd name="adj1" fmla="val 84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0" name="Picture Placeholder 35"/>
          <p:cNvSpPr>
            <a:spLocks noGrp="1"/>
          </p:cNvSpPr>
          <p:nvPr>
            <p:ph type="pic" sz="quarter" idx="11" hasCustomPrompt="1"/>
          </p:nvPr>
        </p:nvSpPr>
        <p:spPr>
          <a:xfrm>
            <a:off x="9158060" y="1119739"/>
            <a:ext cx="3050616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6F3612C-F0AE-484F-942A-DE2A05865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3503" y="209181"/>
            <a:ext cx="12192000" cy="7013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29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9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3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56E9A-E756-44D5-B050-27AB647E281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2E6AD-EA0D-4961-ADF2-72A62D82A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eg"/><Relationship Id="rId1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Relationship Id="rId5" Type="http://schemas.microsoft.com/office/2007/relationships/hdphoto" Target="../media/hdphoto1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Relationship Id="rId9" Type="http://schemas.microsoft.com/office/2007/relationships/hdphoto" Target="../media/hdphoto1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1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23392" y="403437"/>
            <a:ext cx="55181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PROPOSAL</a:t>
            </a:r>
          </a:p>
          <a:p>
            <a:r>
              <a:rPr lang="en-US" altLang="ko-KR" sz="4000" b="1" dirty="0" smtClean="0">
                <a:solidFill>
                  <a:schemeClr val="accent1"/>
                </a:solidFill>
                <a:cs typeface="Arial" pitchFamily="34" charset="0"/>
              </a:rPr>
              <a:t>SEMINAR KESIAPSIAGAAN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 SIMULASI EVAKUASI MANDIRI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6259" y="3109239"/>
            <a:ext cx="550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 UNIVERSITAS MUHAMMADIYAH SUKABUMI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6259" y="3647337"/>
            <a:ext cx="4032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/>
              <a:t>“SUKABUMI </a:t>
            </a:r>
            <a:r>
              <a:rPr lang="en-US" sz="2000" b="1" dirty="0"/>
              <a:t>SIAP UNTUK </a:t>
            </a:r>
            <a:r>
              <a:rPr lang="en-US" sz="2000" b="1" dirty="0" smtClean="0"/>
              <a:t>SELAMAT”</a:t>
            </a:r>
            <a:endParaRPr lang="en-US" altLang="ko-KR" sz="18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14" r="23114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51" y="1087822"/>
            <a:ext cx="5760640" cy="577017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0" y="4346137"/>
            <a:ext cx="1055008" cy="1055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08" y="4387833"/>
            <a:ext cx="695485" cy="917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27" y="4420899"/>
            <a:ext cx="685487" cy="8846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9804" r="89706">
                        <a14:foregroundMark x1="30392" y1="79551" x2="49673" y2="89438"/>
                        <a14:foregroundMark x1="49183" y1="89438" x2="70915" y2="76629"/>
                        <a14:foregroundMark x1="70425" y1="78876" x2="60621" y2="89213"/>
                        <a14:foregroundMark x1="60621" y1="89213" x2="48366" y2="91461"/>
                        <a14:foregroundMark x1="48366" y1="91461" x2="32680" y2="84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18" y="5491584"/>
            <a:ext cx="1198194" cy="8382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8000" l="10000" r="90000">
                        <a14:foregroundMark x1="48750" y1="26000" x2="49000" y2="41250"/>
                        <a14:foregroundMark x1="38000" y1="46750" x2="50750" y2="21000"/>
                        <a14:foregroundMark x1="50750" y1="21000" x2="65250" y2="45500"/>
                        <a14:foregroundMark x1="65250" y1="45500" x2="44500" y2="48000"/>
                        <a14:foregroundMark x1="19250" y1="88500" x2="78500" y2="87250"/>
                        <a14:foregroundMark x1="74750" y1="92250" x2="74500" y2="81000"/>
                        <a14:foregroundMark x1="19000" y1="83250" x2="20500" y2="9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5" y="5496018"/>
            <a:ext cx="1122223" cy="1122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0" y="5466869"/>
            <a:ext cx="879181" cy="8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7347042-4E24-4DCB-863C-FF085F85EE53}"/>
              </a:ext>
            </a:extLst>
          </p:cNvPr>
          <p:cNvSpPr txBox="1"/>
          <p:nvPr/>
        </p:nvSpPr>
        <p:spPr>
          <a:xfrm>
            <a:off x="1782653" y="486630"/>
            <a:ext cx="55633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 err="1">
                <a:solidFill>
                  <a:schemeClr val="accent1"/>
                </a:solidFill>
                <a:cs typeface="Arial" pitchFamily="34" charset="0"/>
              </a:rPr>
              <a:t>Roundown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altLang="ko-KR" sz="2800" dirty="0" err="1">
                <a:solidFill>
                  <a:schemeClr val="accent1"/>
                </a:solidFill>
                <a:cs typeface="Arial" pitchFamily="34" charset="0"/>
              </a:rPr>
              <a:t>Acara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 Seminar</a:t>
            </a:r>
            <a:endParaRPr lang="en-GB" altLang="ko-KR" sz="28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4" name="Picture Placeholder 3"/>
          <p:cNvGraphicFramePr>
            <a:graphicFrameLocks noGrp="1"/>
          </p:cNvGraphicFramePr>
          <p:nvPr>
            <p:ph type="pic" idx="11"/>
            <p:extLst>
              <p:ext uri="{D42A27DB-BD31-4B8C-83A1-F6EECF244321}">
                <p14:modId xmlns:p14="http://schemas.microsoft.com/office/powerpoint/2010/main" val="3789311783"/>
              </p:ext>
            </p:extLst>
          </p:nvPr>
        </p:nvGraphicFramePr>
        <p:xfrm>
          <a:off x="1480458" y="1009852"/>
          <a:ext cx="9518101" cy="55907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80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6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2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6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19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Hari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Waktu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Kegiatan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Tempat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Keterangan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07:00-08:00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Registrasi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Meja Registrasi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Semua Peserta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08:00-08:50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Pembukaan:</a:t>
                      </a:r>
                      <a:endParaRPr lang="en-US" sz="105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MC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3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08:50-09:00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Coffe Break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Semua Peserta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20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09:00-10:00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Sesi</a:t>
                      </a:r>
                      <a:r>
                        <a:rPr lang="en-US" sz="1100" dirty="0">
                          <a:effectLst/>
                        </a:rPr>
                        <a:t> 1:</a:t>
                      </a:r>
                      <a:endParaRPr lang="en-US" sz="105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Materi</a:t>
                      </a:r>
                      <a:r>
                        <a:rPr lang="en-US" sz="1100" dirty="0">
                          <a:effectLst/>
                        </a:rPr>
                        <a:t> 1 (BNPB) </a:t>
                      </a:r>
                      <a:r>
                        <a:rPr lang="en-US" sz="1100" dirty="0" err="1">
                          <a:effectLst/>
                        </a:rPr>
                        <a:t>Peran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unsur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pentahelix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dalam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kesiapsiagaan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bencana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Moderator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10:00-10:20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Diskusi dan Tanya jawab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Moderator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8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10:20-11:20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Materi</a:t>
                      </a:r>
                      <a:r>
                        <a:rPr lang="en-US" sz="1100" dirty="0">
                          <a:effectLst/>
                        </a:rPr>
                        <a:t> 2 (BPBD) </a:t>
                      </a:r>
                      <a:r>
                        <a:rPr lang="en-US" sz="1100" dirty="0" err="1">
                          <a:effectLst/>
                        </a:rPr>
                        <a:t>Potensi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bencana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ada</a:t>
                      </a:r>
                      <a:r>
                        <a:rPr lang="en-US" sz="1100" dirty="0">
                          <a:effectLst/>
                        </a:rPr>
                        <a:t> di </a:t>
                      </a:r>
                      <a:r>
                        <a:rPr lang="en-US" sz="1100" dirty="0" err="1">
                          <a:effectLst/>
                        </a:rPr>
                        <a:t>Sukabumi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Moderator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11:20-11:40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Diskusi dan Tanya jawab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Moderator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3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11:40-13:00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Istirahat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Aula, Mesjid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33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13:00-13:45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Sesi 2:</a:t>
                      </a:r>
                      <a:endParaRPr lang="en-US" sz="105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Materi 3 (WDG) Relawan dan SAR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Moderator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13:45-14:00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Diskusi dan Tanya jawab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Moderator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520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14:00-14:45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Materi</a:t>
                      </a:r>
                      <a:r>
                        <a:rPr lang="en-US" sz="1100" dirty="0">
                          <a:effectLst/>
                        </a:rPr>
                        <a:t> 4 (</a:t>
                      </a:r>
                      <a:r>
                        <a:rPr lang="en-US" sz="1100" dirty="0" err="1">
                          <a:effectLst/>
                        </a:rPr>
                        <a:t>Walhi</a:t>
                      </a:r>
                      <a:r>
                        <a:rPr lang="en-US" sz="1100" dirty="0">
                          <a:effectLst/>
                        </a:rPr>
                        <a:t>/DLH/</a:t>
                      </a:r>
                      <a:r>
                        <a:rPr lang="en-US" sz="1100" dirty="0" err="1">
                          <a:effectLst/>
                        </a:rPr>
                        <a:t>Uli</a:t>
                      </a:r>
                      <a:r>
                        <a:rPr lang="en-US" sz="1100" dirty="0">
                          <a:effectLst/>
                        </a:rPr>
                        <a:t> saga) </a:t>
                      </a:r>
                      <a:r>
                        <a:rPr lang="en-US" sz="1100" dirty="0" err="1">
                          <a:effectLst/>
                        </a:rPr>
                        <a:t>Kajian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kerusakan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lingkungan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terhadap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bencana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alam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Moderator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14:45-15:00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Diskusi dan Tanya jawab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Moderator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33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Kamis, 16 Januari 2020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15:00-15:45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Penutup:</a:t>
                      </a:r>
                      <a:endParaRPr lang="en-US" sz="105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Pemberian Flakat</a:t>
                      </a:r>
                      <a:endParaRPr lang="en-US" sz="105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Foto bersama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Aula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MC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4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7347042-4E24-4DCB-863C-FF085F85EE53}"/>
              </a:ext>
            </a:extLst>
          </p:cNvPr>
          <p:cNvSpPr txBox="1"/>
          <p:nvPr/>
        </p:nvSpPr>
        <p:spPr>
          <a:xfrm>
            <a:off x="1782653" y="486630"/>
            <a:ext cx="55633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 err="1">
                <a:solidFill>
                  <a:schemeClr val="accent1"/>
                </a:solidFill>
                <a:cs typeface="Arial" pitchFamily="34" charset="0"/>
              </a:rPr>
              <a:t>Roundown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altLang="ko-KR" sz="2800" dirty="0" err="1">
                <a:solidFill>
                  <a:schemeClr val="accent1"/>
                </a:solidFill>
                <a:cs typeface="Arial" pitchFamily="34" charset="0"/>
              </a:rPr>
              <a:t>Acara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altLang="ko-KR" sz="2800" dirty="0" err="1" smtClean="0">
                <a:solidFill>
                  <a:schemeClr val="accent1"/>
                </a:solidFill>
                <a:cs typeface="Arial" pitchFamily="34" charset="0"/>
              </a:rPr>
              <a:t>Simulasi</a:t>
            </a:r>
            <a:endParaRPr lang="en-GB" altLang="ko-KR" sz="28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4" name="Picture Placeholder 3"/>
          <p:cNvGraphicFramePr>
            <a:graphicFrameLocks noGrp="1"/>
          </p:cNvGraphicFramePr>
          <p:nvPr>
            <p:ph type="pic" idx="11"/>
            <p:extLst>
              <p:ext uri="{D42A27DB-BD31-4B8C-83A1-F6EECF244321}">
                <p14:modId xmlns:p14="http://schemas.microsoft.com/office/powerpoint/2010/main" val="3076465165"/>
              </p:ext>
            </p:extLst>
          </p:nvPr>
        </p:nvGraphicFramePr>
        <p:xfrm>
          <a:off x="1204686" y="1009852"/>
          <a:ext cx="9793873" cy="531639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97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5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3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19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Hari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Waktu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Kegiatan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Tempat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Keterangan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Jumat</a:t>
                      </a:r>
                      <a:r>
                        <a:rPr lang="en-US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17 </a:t>
                      </a:r>
                      <a:r>
                        <a:rPr lang="en-US" sz="14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Januari</a:t>
                      </a:r>
                      <a:r>
                        <a:rPr lang="en-US" sz="14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08:00-10:00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Breafing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panitia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kegiatan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Aula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Semua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Panitia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10:00-12:00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Pengecekan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kelengkapan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simulasi</a:t>
                      </a:r>
                      <a:endParaRPr lang="en-US" sz="1600" baseline="0" dirty="0" smtClean="0">
                        <a:effectLst/>
                      </a:endParaRPr>
                    </a:p>
                    <a:p>
                      <a:pPr marL="228600" indent="-22860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600" baseline="0" dirty="0" err="1" smtClean="0">
                          <a:effectLst/>
                        </a:rPr>
                        <a:t>Cek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rambu-rambu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jalur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evakuasi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dan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titik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kumpul</a:t>
                      </a:r>
                      <a:endParaRPr lang="en-US" sz="1600" baseline="0" dirty="0" smtClean="0">
                        <a:effectLst/>
                      </a:endParaRPr>
                    </a:p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600" baseline="0" dirty="0" smtClean="0">
                          <a:effectLst/>
                        </a:rPr>
                        <a:t>2. </a:t>
                      </a:r>
                      <a:r>
                        <a:rPr lang="en-US" sz="1600" baseline="0" dirty="0" err="1" smtClean="0">
                          <a:effectLst/>
                        </a:rPr>
                        <a:t>kordinasi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dengan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kepala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bidang</a:t>
                      </a:r>
                      <a:r>
                        <a:rPr lang="en-US" sz="1600" baseline="0" dirty="0" smtClean="0">
                          <a:effectLst/>
                        </a:rPr>
                        <a:t> yang di </a:t>
                      </a:r>
                      <a:r>
                        <a:rPr lang="en-US" sz="1600" baseline="0" dirty="0" err="1" smtClean="0">
                          <a:effectLst/>
                        </a:rPr>
                        <a:t>kampus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dan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dosen</a:t>
                      </a:r>
                      <a:endParaRPr lang="en-US" sz="1600" baseline="0" dirty="0" smtClean="0">
                        <a:effectLst/>
                      </a:endParaRPr>
                    </a:p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600" baseline="0" dirty="0" smtClean="0">
                          <a:effectLst/>
                        </a:rPr>
                        <a:t>3. </a:t>
                      </a:r>
                      <a:r>
                        <a:rPr lang="en-US" sz="1600" baseline="0" dirty="0" err="1" smtClean="0">
                          <a:effectLst/>
                        </a:rPr>
                        <a:t>kordinasi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dengan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instansi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terkait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simulasi</a:t>
                      </a:r>
                      <a:endParaRPr lang="en-US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Aula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3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12:00-13:00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Istirahat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Aula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Semua Peserta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20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13:00-13.30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Seluruh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panitia</a:t>
                      </a:r>
                      <a:r>
                        <a:rPr lang="en-US" sz="1600" dirty="0" smtClean="0">
                          <a:effectLst/>
                        </a:rPr>
                        <a:t> stand by </a:t>
                      </a:r>
                      <a:r>
                        <a:rPr lang="en-US" sz="1600" dirty="0" err="1" smtClean="0">
                          <a:effectLst/>
                        </a:rPr>
                        <a:t>pada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posisi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yag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telah</a:t>
                      </a:r>
                      <a:r>
                        <a:rPr lang="en-US" sz="1600" dirty="0" smtClean="0">
                          <a:effectLst/>
                        </a:rPr>
                        <a:t> di </a:t>
                      </a:r>
                      <a:r>
                        <a:rPr lang="en-US" sz="1600" dirty="0" err="1" smtClean="0">
                          <a:effectLst/>
                        </a:rPr>
                        <a:t>tentukan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untuk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mengarahkan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jalur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evakuasi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Aula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Moderator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13:30-14:30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Simulasi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evakuasi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Aula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Moderator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8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14:30-15:00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Evaluasi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kegiatan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simulasi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bersama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seluruh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peserta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Aula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Moderator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21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15:30-16:00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Pembubaran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peserta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dan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ucapan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terimakasi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Aula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Moderator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441" marR="2844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2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50C4E9-BA6E-48AB-B644-AF89459BD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638663"/>
              </p:ext>
            </p:extLst>
          </p:nvPr>
        </p:nvGraphicFramePr>
        <p:xfrm>
          <a:off x="1809656" y="2877089"/>
          <a:ext cx="4381995" cy="2977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1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6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Kebutuhan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Jumlah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Kesekretariatan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   400.000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Logistik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5.450.000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Pemateri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2.000.000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Konsumsi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5.300.000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Transportasi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1.000.000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Dokumentasi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   300.000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Acara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   550.000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957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Total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.</a:t>
                      </a:r>
                      <a:r>
                        <a:rPr lang="en-US" altLang="ko-KR" sz="14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15.000.000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A6B802-3EC5-4243-80EC-BFC2BD954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00593"/>
              </p:ext>
            </p:extLst>
          </p:nvPr>
        </p:nvGraphicFramePr>
        <p:xfrm>
          <a:off x="1795576" y="2230455"/>
          <a:ext cx="4368571" cy="506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201">
                <a:tc>
                  <a:txBody>
                    <a:bodyPr/>
                    <a:lstStyle/>
                    <a:p>
                      <a:pPr latinLnBrk="1"/>
                      <a:endParaRPr lang="ko-KR" altLang="en-US" sz="2400" b="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 err="1" smtClean="0">
                          <a:solidFill>
                            <a:schemeClr val="tx1"/>
                          </a:solidFill>
                        </a:rPr>
                        <a:t>Rencana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</a:rPr>
                        <a:t>Anggaran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</a:rPr>
                        <a:t> Seminar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50C4E9-BA6E-48AB-B644-AF89459BD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80570"/>
              </p:ext>
            </p:extLst>
          </p:nvPr>
        </p:nvGraphicFramePr>
        <p:xfrm>
          <a:off x="6543399" y="2504029"/>
          <a:ext cx="4381995" cy="2977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1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6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Kebutuhan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Jumlah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Kesekretariatan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   400.000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Logistik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5.450.000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Pemateri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2.000.000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Konsumsi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5.300.000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Transportasi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1.000.000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Dokumentasi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   300.000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Acara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   550.000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957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Total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Rp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.</a:t>
                      </a:r>
                      <a:r>
                        <a:rPr lang="en-US" altLang="ko-KR" sz="14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15.000.000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2A6B802-3EC5-4243-80EC-BFC2BD954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767921"/>
              </p:ext>
            </p:extLst>
          </p:nvPr>
        </p:nvGraphicFramePr>
        <p:xfrm>
          <a:off x="6556831" y="1863002"/>
          <a:ext cx="4368571" cy="506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201">
                <a:tc>
                  <a:txBody>
                    <a:bodyPr/>
                    <a:lstStyle/>
                    <a:p>
                      <a:pPr latinLnBrk="1"/>
                      <a:endParaRPr lang="ko-KR" altLang="en-US" sz="2400" b="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 err="1" smtClean="0">
                          <a:solidFill>
                            <a:schemeClr val="tx1"/>
                          </a:solidFill>
                        </a:rPr>
                        <a:t>Rencana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</a:rPr>
                        <a:t>Anggaran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</a:rPr>
                        <a:t>Simulasi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7548" y="76501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Rencana</a:t>
            </a:r>
            <a:r>
              <a:rPr lang="en-US" b="1" dirty="0" smtClean="0"/>
              <a:t> </a:t>
            </a:r>
            <a:r>
              <a:rPr lang="en-US" b="1" dirty="0" err="1" smtClean="0"/>
              <a:t>Anggaran</a:t>
            </a:r>
            <a:r>
              <a:rPr lang="en-US" b="1" dirty="0" smtClean="0"/>
              <a:t> </a:t>
            </a:r>
            <a:r>
              <a:rPr lang="en-US" b="1" dirty="0" err="1" smtClean="0"/>
              <a:t>Biaya</a:t>
            </a:r>
            <a:endParaRPr lang="en-US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C85A60-9780-469E-80D5-AC7C999D4014}"/>
              </a:ext>
            </a:extLst>
          </p:cNvPr>
          <p:cNvGrpSpPr/>
          <p:nvPr/>
        </p:nvGrpSpPr>
        <p:grpSpPr>
          <a:xfrm>
            <a:off x="11083495" y="4556692"/>
            <a:ext cx="862205" cy="1849046"/>
            <a:chOff x="7673333" y="2278260"/>
            <a:chExt cx="862205" cy="1849046"/>
          </a:xfrm>
        </p:grpSpPr>
        <p:grpSp>
          <p:nvGrpSpPr>
            <p:cNvPr id="48" name="그룹 22">
              <a:extLst>
                <a:ext uri="{FF2B5EF4-FFF2-40B4-BE49-F238E27FC236}">
                  <a16:creationId xmlns:a16="http://schemas.microsoft.com/office/drawing/2014/main" id="{1CEEECC3-FC55-4426-9760-C0FECF5024EC}"/>
                </a:ext>
              </a:extLst>
            </p:cNvPr>
            <p:cNvGrpSpPr/>
            <p:nvPr/>
          </p:nvGrpSpPr>
          <p:grpSpPr>
            <a:xfrm>
              <a:off x="7673333" y="2797366"/>
              <a:ext cx="862205" cy="1329940"/>
              <a:chOff x="7311137" y="4298740"/>
              <a:chExt cx="1360941" cy="1965858"/>
            </a:xfrm>
          </p:grpSpPr>
          <p:grpSp>
            <p:nvGrpSpPr>
              <p:cNvPr id="52" name="그룹 23">
                <a:extLst>
                  <a:ext uri="{FF2B5EF4-FFF2-40B4-BE49-F238E27FC236}">
                    <a16:creationId xmlns:a16="http://schemas.microsoft.com/office/drawing/2014/main" id="{39205DF4-ED76-4DE8-96D8-BDCD7E388C3F}"/>
                  </a:ext>
                </a:extLst>
              </p:cNvPr>
              <p:cNvGrpSpPr/>
              <p:nvPr/>
            </p:nvGrpSpPr>
            <p:grpSpPr>
              <a:xfrm>
                <a:off x="7521194" y="5284915"/>
                <a:ext cx="1137987" cy="979683"/>
                <a:chOff x="7521194" y="5284915"/>
                <a:chExt cx="1137987" cy="979683"/>
              </a:xfrm>
            </p:grpSpPr>
            <p:grpSp>
              <p:nvGrpSpPr>
                <p:cNvPr id="58" name="Group 7">
                  <a:extLst>
                    <a:ext uri="{FF2B5EF4-FFF2-40B4-BE49-F238E27FC236}">
                      <a16:creationId xmlns:a16="http://schemas.microsoft.com/office/drawing/2014/main" id="{00BF05ED-3368-444B-95C7-2EBED4F508E2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5580112" y="4160675"/>
                  <a:chExt cx="2016224" cy="1735751"/>
                </a:xfrm>
              </p:grpSpPr>
              <p:sp>
                <p:nvSpPr>
                  <p:cNvPr id="60" name="Trapezoid 1">
                    <a:extLst>
                      <a:ext uri="{FF2B5EF4-FFF2-40B4-BE49-F238E27FC236}">
                        <a16:creationId xmlns:a16="http://schemas.microsoft.com/office/drawing/2014/main" id="{F406F910-3B64-41A5-A0E7-4661D75768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796136" y="4653136"/>
                    <a:ext cx="1584176" cy="1243290"/>
                  </a:xfrm>
                  <a:custGeom>
                    <a:avLst/>
                    <a:gdLst>
                      <a:gd name="connsiteX0" fmla="*/ 0 w 1584176"/>
                      <a:gd name="connsiteY0" fmla="*/ 1216152 h 1216152"/>
                      <a:gd name="connsiteX1" fmla="*/ 304038 w 1584176"/>
                      <a:gd name="connsiteY1" fmla="*/ 0 h 1216152"/>
                      <a:gd name="connsiteX2" fmla="*/ 1280138 w 1584176"/>
                      <a:gd name="connsiteY2" fmla="*/ 0 h 1216152"/>
                      <a:gd name="connsiteX3" fmla="*/ 1584176 w 1584176"/>
                      <a:gd name="connsiteY3" fmla="*/ 1216152 h 1216152"/>
                      <a:gd name="connsiteX4" fmla="*/ 0 w 1584176"/>
                      <a:gd name="connsiteY4" fmla="*/ 1216152 h 1216152"/>
                      <a:gd name="connsiteX0" fmla="*/ 0 w 1584176"/>
                      <a:gd name="connsiteY0" fmla="*/ 1235792 h 1235792"/>
                      <a:gd name="connsiteX1" fmla="*/ 304038 w 1584176"/>
                      <a:gd name="connsiteY1" fmla="*/ 19640 h 1235792"/>
                      <a:gd name="connsiteX2" fmla="*/ 1280138 w 1584176"/>
                      <a:gd name="connsiteY2" fmla="*/ 19640 h 1235792"/>
                      <a:gd name="connsiteX3" fmla="*/ 1584176 w 1584176"/>
                      <a:gd name="connsiteY3" fmla="*/ 1235792 h 1235792"/>
                      <a:gd name="connsiteX4" fmla="*/ 0 w 1584176"/>
                      <a:gd name="connsiteY4" fmla="*/ 1235792 h 1235792"/>
                      <a:gd name="connsiteX0" fmla="*/ 0 w 1584176"/>
                      <a:gd name="connsiteY0" fmla="*/ 1243290 h 1243290"/>
                      <a:gd name="connsiteX1" fmla="*/ 304038 w 1584176"/>
                      <a:gd name="connsiteY1" fmla="*/ 27138 h 1243290"/>
                      <a:gd name="connsiteX2" fmla="*/ 1280138 w 1584176"/>
                      <a:gd name="connsiteY2" fmla="*/ 27138 h 1243290"/>
                      <a:gd name="connsiteX3" fmla="*/ 1584176 w 1584176"/>
                      <a:gd name="connsiteY3" fmla="*/ 1243290 h 1243290"/>
                      <a:gd name="connsiteX4" fmla="*/ 0 w 1584176"/>
                      <a:gd name="connsiteY4" fmla="*/ 1243290 h 1243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4176" h="1243290">
                        <a:moveTo>
                          <a:pt x="0" y="1243290"/>
                        </a:moveTo>
                        <a:lnTo>
                          <a:pt x="304038" y="27138"/>
                        </a:lnTo>
                        <a:cubicBezTo>
                          <a:pt x="629405" y="-57"/>
                          <a:pt x="941174" y="-17053"/>
                          <a:pt x="1280138" y="27138"/>
                        </a:cubicBezTo>
                        <a:lnTo>
                          <a:pt x="1584176" y="1243290"/>
                        </a:lnTo>
                        <a:lnTo>
                          <a:pt x="0" y="1243290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Trapezoid 6">
                    <a:extLst>
                      <a:ext uri="{FF2B5EF4-FFF2-40B4-BE49-F238E27FC236}">
                        <a16:creationId xmlns:a16="http://schemas.microsoft.com/office/drawing/2014/main" id="{AC4E8712-1C6C-4AE9-8DA9-D73414350A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80112" y="4312147"/>
                    <a:ext cx="2016224" cy="471979"/>
                  </a:xfrm>
                  <a:custGeom>
                    <a:avLst/>
                    <a:gdLst>
                      <a:gd name="connsiteX0" fmla="*/ 0 w 2016224"/>
                      <a:gd name="connsiteY0" fmla="*/ 360040 h 360040"/>
                      <a:gd name="connsiteX1" fmla="*/ 128109 w 2016224"/>
                      <a:gd name="connsiteY1" fmla="*/ 0 h 360040"/>
                      <a:gd name="connsiteX2" fmla="*/ 1888115 w 2016224"/>
                      <a:gd name="connsiteY2" fmla="*/ 0 h 360040"/>
                      <a:gd name="connsiteX3" fmla="*/ 2016224 w 2016224"/>
                      <a:gd name="connsiteY3" fmla="*/ 360040 h 360040"/>
                      <a:gd name="connsiteX4" fmla="*/ 0 w 2016224"/>
                      <a:gd name="connsiteY4" fmla="*/ 360040 h 360040"/>
                      <a:gd name="connsiteX0" fmla="*/ 0 w 2016224"/>
                      <a:gd name="connsiteY0" fmla="*/ 431046 h 431046"/>
                      <a:gd name="connsiteX1" fmla="*/ 128109 w 2016224"/>
                      <a:gd name="connsiteY1" fmla="*/ 71006 h 431046"/>
                      <a:gd name="connsiteX2" fmla="*/ 1888115 w 2016224"/>
                      <a:gd name="connsiteY2" fmla="*/ 71006 h 431046"/>
                      <a:gd name="connsiteX3" fmla="*/ 2016224 w 2016224"/>
                      <a:gd name="connsiteY3" fmla="*/ 431046 h 431046"/>
                      <a:gd name="connsiteX4" fmla="*/ 0 w 2016224"/>
                      <a:gd name="connsiteY4" fmla="*/ 431046 h 431046"/>
                      <a:gd name="connsiteX0" fmla="*/ 0 w 2016224"/>
                      <a:gd name="connsiteY0" fmla="*/ 458241 h 458241"/>
                      <a:gd name="connsiteX1" fmla="*/ 128109 w 2016224"/>
                      <a:gd name="connsiteY1" fmla="*/ 98201 h 458241"/>
                      <a:gd name="connsiteX2" fmla="*/ 1888115 w 2016224"/>
                      <a:gd name="connsiteY2" fmla="*/ 98201 h 458241"/>
                      <a:gd name="connsiteX3" fmla="*/ 2016224 w 2016224"/>
                      <a:gd name="connsiteY3" fmla="*/ 458241 h 458241"/>
                      <a:gd name="connsiteX4" fmla="*/ 0 w 2016224"/>
                      <a:gd name="connsiteY4" fmla="*/ 458241 h 458241"/>
                      <a:gd name="connsiteX0" fmla="*/ 0 w 2016224"/>
                      <a:gd name="connsiteY0" fmla="*/ 465296 h 465296"/>
                      <a:gd name="connsiteX1" fmla="*/ 128109 w 2016224"/>
                      <a:gd name="connsiteY1" fmla="*/ 105256 h 465296"/>
                      <a:gd name="connsiteX2" fmla="*/ 1888115 w 2016224"/>
                      <a:gd name="connsiteY2" fmla="*/ 105256 h 465296"/>
                      <a:gd name="connsiteX3" fmla="*/ 2016224 w 2016224"/>
                      <a:gd name="connsiteY3" fmla="*/ 465296 h 465296"/>
                      <a:gd name="connsiteX4" fmla="*/ 0 w 2016224"/>
                      <a:gd name="connsiteY4" fmla="*/ 465296 h 465296"/>
                      <a:gd name="connsiteX0" fmla="*/ 0 w 2016224"/>
                      <a:gd name="connsiteY0" fmla="*/ 471979 h 471979"/>
                      <a:gd name="connsiteX1" fmla="*/ 128109 w 2016224"/>
                      <a:gd name="connsiteY1" fmla="*/ 111939 h 471979"/>
                      <a:gd name="connsiteX2" fmla="*/ 1888115 w 2016224"/>
                      <a:gd name="connsiteY2" fmla="*/ 111939 h 471979"/>
                      <a:gd name="connsiteX3" fmla="*/ 2016224 w 2016224"/>
                      <a:gd name="connsiteY3" fmla="*/ 471979 h 471979"/>
                      <a:gd name="connsiteX4" fmla="*/ 0 w 2016224"/>
                      <a:gd name="connsiteY4" fmla="*/ 471979 h 471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6224" h="471979">
                        <a:moveTo>
                          <a:pt x="0" y="471979"/>
                        </a:moveTo>
                        <a:lnTo>
                          <a:pt x="128109" y="111939"/>
                        </a:lnTo>
                        <a:cubicBezTo>
                          <a:pt x="572010" y="-7034"/>
                          <a:pt x="1260655" y="-64822"/>
                          <a:pt x="1888115" y="111939"/>
                        </a:cubicBezTo>
                        <a:lnTo>
                          <a:pt x="2016224" y="471979"/>
                        </a:lnTo>
                        <a:lnTo>
                          <a:pt x="0" y="471979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Oval 5">
                    <a:extLst>
                      <a:ext uri="{FF2B5EF4-FFF2-40B4-BE49-F238E27FC236}">
                        <a16:creationId xmlns:a16="http://schemas.microsoft.com/office/drawing/2014/main" id="{931F8A39-8137-4ADB-9619-A72C625DDCA5}"/>
                      </a:ext>
                    </a:extLst>
                  </p:cNvPr>
                  <p:cNvSpPr/>
                  <p:nvPr/>
                </p:nvSpPr>
                <p:spPr>
                  <a:xfrm>
                    <a:off x="5580223" y="4160675"/>
                    <a:ext cx="2016000" cy="302944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Chord 23">
                  <a:extLst>
                    <a:ext uri="{FF2B5EF4-FFF2-40B4-BE49-F238E27FC236}">
                      <a16:creationId xmlns:a16="http://schemas.microsoft.com/office/drawing/2014/main" id="{CB52D55D-3F25-45E0-8D13-CE64E2A3ADBC}"/>
                    </a:ext>
                  </a:extLst>
                </p:cNvPr>
                <p:cNvSpPr/>
                <p:nvPr/>
              </p:nvSpPr>
              <p:spPr>
                <a:xfrm>
                  <a:off x="7788585" y="5306768"/>
                  <a:ext cx="578589" cy="141955"/>
                </a:xfrm>
                <a:custGeom>
                  <a:avLst/>
                  <a:gdLst>
                    <a:gd name="connsiteX0" fmla="*/ 115433 w 914400"/>
                    <a:gd name="connsiteY0" fmla="*/ 153510 h 914400"/>
                    <a:gd name="connsiteX1" fmla="*/ 462323 w 914400"/>
                    <a:gd name="connsiteY1" fmla="*/ 28 h 914400"/>
                    <a:gd name="connsiteX2" fmla="*/ 805686 w 914400"/>
                    <a:gd name="connsiteY2" fmla="*/ 161244 h 914400"/>
                    <a:gd name="connsiteX3" fmla="*/ 115433 w 914400"/>
                    <a:gd name="connsiteY3" fmla="*/ 153510 h 914400"/>
                    <a:gd name="connsiteX0" fmla="*/ 0 w 723591"/>
                    <a:gd name="connsiteY0" fmla="*/ 177315 h 177532"/>
                    <a:gd name="connsiteX1" fmla="*/ 380228 w 723591"/>
                    <a:gd name="connsiteY1" fmla="*/ 21 h 177532"/>
                    <a:gd name="connsiteX2" fmla="*/ 723591 w 723591"/>
                    <a:gd name="connsiteY2" fmla="*/ 161237 h 177532"/>
                    <a:gd name="connsiteX3" fmla="*/ 0 w 723591"/>
                    <a:gd name="connsiteY3" fmla="*/ 177315 h 177532"/>
                    <a:gd name="connsiteX0" fmla="*/ 0 w 759310"/>
                    <a:gd name="connsiteY0" fmla="*/ 177315 h 185049"/>
                    <a:gd name="connsiteX1" fmla="*/ 380228 w 759310"/>
                    <a:gd name="connsiteY1" fmla="*/ 21 h 185049"/>
                    <a:gd name="connsiteX2" fmla="*/ 759310 w 759310"/>
                    <a:gd name="connsiteY2" fmla="*/ 185049 h 185049"/>
                    <a:gd name="connsiteX3" fmla="*/ 0 w 759310"/>
                    <a:gd name="connsiteY3" fmla="*/ 177315 h 185049"/>
                    <a:gd name="connsiteX0" fmla="*/ 0 w 759310"/>
                    <a:gd name="connsiteY0" fmla="*/ 177315 h 188144"/>
                    <a:gd name="connsiteX1" fmla="*/ 380228 w 759310"/>
                    <a:gd name="connsiteY1" fmla="*/ 21 h 188144"/>
                    <a:gd name="connsiteX2" fmla="*/ 759310 w 759310"/>
                    <a:gd name="connsiteY2" fmla="*/ 185049 h 188144"/>
                    <a:gd name="connsiteX3" fmla="*/ 0 w 759310"/>
                    <a:gd name="connsiteY3" fmla="*/ 177315 h 188144"/>
                    <a:gd name="connsiteX0" fmla="*/ 0 w 759310"/>
                    <a:gd name="connsiteY0" fmla="*/ 177315 h 191233"/>
                    <a:gd name="connsiteX1" fmla="*/ 380228 w 759310"/>
                    <a:gd name="connsiteY1" fmla="*/ 21 h 191233"/>
                    <a:gd name="connsiteX2" fmla="*/ 759310 w 759310"/>
                    <a:gd name="connsiteY2" fmla="*/ 185049 h 191233"/>
                    <a:gd name="connsiteX3" fmla="*/ 0 w 759310"/>
                    <a:gd name="connsiteY3" fmla="*/ 177315 h 191233"/>
                    <a:gd name="connsiteX0" fmla="*/ 0 w 759310"/>
                    <a:gd name="connsiteY0" fmla="*/ 177315 h 187572"/>
                    <a:gd name="connsiteX1" fmla="*/ 380228 w 759310"/>
                    <a:gd name="connsiteY1" fmla="*/ 21 h 187572"/>
                    <a:gd name="connsiteX2" fmla="*/ 759310 w 759310"/>
                    <a:gd name="connsiteY2" fmla="*/ 177905 h 187572"/>
                    <a:gd name="connsiteX3" fmla="*/ 0 w 759310"/>
                    <a:gd name="connsiteY3" fmla="*/ 177315 h 187572"/>
                    <a:gd name="connsiteX0" fmla="*/ 0 w 768835"/>
                    <a:gd name="connsiteY0" fmla="*/ 177315 h 188632"/>
                    <a:gd name="connsiteX1" fmla="*/ 380228 w 768835"/>
                    <a:gd name="connsiteY1" fmla="*/ 21 h 188632"/>
                    <a:gd name="connsiteX2" fmla="*/ 768835 w 768835"/>
                    <a:gd name="connsiteY2" fmla="*/ 180287 h 188632"/>
                    <a:gd name="connsiteX3" fmla="*/ 0 w 768835"/>
                    <a:gd name="connsiteY3" fmla="*/ 177315 h 18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8835" h="188632">
                      <a:moveTo>
                        <a:pt x="0" y="177315"/>
                      </a:moveTo>
                      <a:cubicBezTo>
                        <a:pt x="87950" y="78338"/>
                        <a:pt x="247828" y="-1462"/>
                        <a:pt x="380228" y="21"/>
                      </a:cubicBezTo>
                      <a:cubicBezTo>
                        <a:pt x="512627" y="1505"/>
                        <a:pt x="683125" y="79364"/>
                        <a:pt x="768835" y="180287"/>
                      </a:cubicBezTo>
                      <a:cubicBezTo>
                        <a:pt x="513351" y="189616"/>
                        <a:pt x="257866" y="194180"/>
                        <a:pt x="0" y="17731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" name="그룹 24">
                <a:extLst>
                  <a:ext uri="{FF2B5EF4-FFF2-40B4-BE49-F238E27FC236}">
                    <a16:creationId xmlns:a16="http://schemas.microsoft.com/office/drawing/2014/main" id="{DC5857EA-37E5-45B4-832E-0DE5BABF893B}"/>
                  </a:ext>
                </a:extLst>
              </p:cNvPr>
              <p:cNvGrpSpPr/>
              <p:nvPr/>
            </p:nvGrpSpPr>
            <p:grpSpPr>
              <a:xfrm>
                <a:off x="7311137" y="4298740"/>
                <a:ext cx="1360941" cy="1039848"/>
                <a:chOff x="7311137" y="4298740"/>
                <a:chExt cx="1360941" cy="1039848"/>
              </a:xfrm>
            </p:grpSpPr>
            <p:sp>
              <p:nvSpPr>
                <p:cNvPr id="54" name="Freeform 9">
                  <a:extLst>
                    <a:ext uri="{FF2B5EF4-FFF2-40B4-BE49-F238E27FC236}">
                      <a16:creationId xmlns:a16="http://schemas.microsoft.com/office/drawing/2014/main" id="{6D118836-AD28-4C93-A508-D0FC58C785E0}"/>
                    </a:ext>
                  </a:extLst>
                </p:cNvPr>
                <p:cNvSpPr/>
                <p:nvPr/>
              </p:nvSpPr>
              <p:spPr>
                <a:xfrm>
                  <a:off x="7967244" y="4298740"/>
                  <a:ext cx="165150" cy="1039848"/>
                </a:xfrm>
                <a:custGeom>
                  <a:avLst/>
                  <a:gdLst>
                    <a:gd name="connsiteX0" fmla="*/ 171450 w 323850"/>
                    <a:gd name="connsiteY0" fmla="*/ 28575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71450 w 323850"/>
                    <a:gd name="connsiteY9" fmla="*/ 28575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76225 w 323850"/>
                    <a:gd name="connsiteY7" fmla="*/ 0 h 2152650"/>
                    <a:gd name="connsiteX8" fmla="*/ 167117 w 323850"/>
                    <a:gd name="connsiteY8" fmla="*/ 2573 h 2152650"/>
                    <a:gd name="connsiteX0" fmla="*/ 167117 w 327783"/>
                    <a:gd name="connsiteY0" fmla="*/ 2573 h 2152650"/>
                    <a:gd name="connsiteX1" fmla="*/ 152400 w 327783"/>
                    <a:gd name="connsiteY1" fmla="*/ 647700 h 2152650"/>
                    <a:gd name="connsiteX2" fmla="*/ 0 w 327783"/>
                    <a:gd name="connsiteY2" fmla="*/ 1457325 h 2152650"/>
                    <a:gd name="connsiteX3" fmla="*/ 180975 w 327783"/>
                    <a:gd name="connsiteY3" fmla="*/ 2152650 h 2152650"/>
                    <a:gd name="connsiteX4" fmla="*/ 323850 w 327783"/>
                    <a:gd name="connsiteY4" fmla="*/ 2066925 h 2152650"/>
                    <a:gd name="connsiteX5" fmla="*/ 161925 w 327783"/>
                    <a:gd name="connsiteY5" fmla="*/ 1419225 h 2152650"/>
                    <a:gd name="connsiteX6" fmla="*/ 295275 w 327783"/>
                    <a:gd name="connsiteY6" fmla="*/ 628650 h 2152650"/>
                    <a:gd name="connsiteX7" fmla="*/ 276225 w 327783"/>
                    <a:gd name="connsiteY7" fmla="*/ 0 h 2152650"/>
                    <a:gd name="connsiteX8" fmla="*/ 167117 w 327783"/>
                    <a:gd name="connsiteY8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78793 w 361458"/>
                    <a:gd name="connsiteY0" fmla="*/ 2573 h 2152650"/>
                    <a:gd name="connsiteX1" fmla="*/ 164076 w 361458"/>
                    <a:gd name="connsiteY1" fmla="*/ 647700 h 2152650"/>
                    <a:gd name="connsiteX2" fmla="*/ 11676 w 361458"/>
                    <a:gd name="connsiteY2" fmla="*/ 1457325 h 2152650"/>
                    <a:gd name="connsiteX3" fmla="*/ 192651 w 361458"/>
                    <a:gd name="connsiteY3" fmla="*/ 2152650 h 2152650"/>
                    <a:gd name="connsiteX4" fmla="*/ 335526 w 361458"/>
                    <a:gd name="connsiteY4" fmla="*/ 2066925 h 2152650"/>
                    <a:gd name="connsiteX5" fmla="*/ 173601 w 361458"/>
                    <a:gd name="connsiteY5" fmla="*/ 1419225 h 2152650"/>
                    <a:gd name="connsiteX6" fmla="*/ 306951 w 361458"/>
                    <a:gd name="connsiteY6" fmla="*/ 628650 h 2152650"/>
                    <a:gd name="connsiteX7" fmla="*/ 360986 w 361458"/>
                    <a:gd name="connsiteY7" fmla="*/ 216050 h 2152650"/>
                    <a:gd name="connsiteX8" fmla="*/ 287901 w 361458"/>
                    <a:gd name="connsiteY8" fmla="*/ 0 h 2152650"/>
                    <a:gd name="connsiteX9" fmla="*/ 178793 w 361458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35526 w 361849"/>
                    <a:gd name="connsiteY4" fmla="*/ 2066925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61528 w 361849"/>
                    <a:gd name="connsiteY4" fmla="*/ 2131929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528"/>
                    <a:gd name="connsiteY0" fmla="*/ 2573 h 2152650"/>
                    <a:gd name="connsiteX1" fmla="*/ 164076 w 361528"/>
                    <a:gd name="connsiteY1" fmla="*/ 647700 h 2152650"/>
                    <a:gd name="connsiteX2" fmla="*/ 11676 w 361528"/>
                    <a:gd name="connsiteY2" fmla="*/ 1457325 h 2152650"/>
                    <a:gd name="connsiteX3" fmla="*/ 192651 w 361528"/>
                    <a:gd name="connsiteY3" fmla="*/ 2152650 h 2152650"/>
                    <a:gd name="connsiteX4" fmla="*/ 361528 w 361528"/>
                    <a:gd name="connsiteY4" fmla="*/ 2131929 h 2152650"/>
                    <a:gd name="connsiteX5" fmla="*/ 173601 w 361528"/>
                    <a:gd name="connsiteY5" fmla="*/ 1419225 h 2152650"/>
                    <a:gd name="connsiteX6" fmla="*/ 315618 w 361528"/>
                    <a:gd name="connsiteY6" fmla="*/ 654652 h 2152650"/>
                    <a:gd name="connsiteX7" fmla="*/ 287901 w 361528"/>
                    <a:gd name="connsiteY7" fmla="*/ 0 h 2152650"/>
                    <a:gd name="connsiteX8" fmla="*/ 178793 w 361528"/>
                    <a:gd name="connsiteY8" fmla="*/ 2573 h 2152650"/>
                    <a:gd name="connsiteX0" fmla="*/ 178793 w 374776"/>
                    <a:gd name="connsiteY0" fmla="*/ 2573 h 2152650"/>
                    <a:gd name="connsiteX1" fmla="*/ 164076 w 374776"/>
                    <a:gd name="connsiteY1" fmla="*/ 647700 h 2152650"/>
                    <a:gd name="connsiteX2" fmla="*/ 11676 w 374776"/>
                    <a:gd name="connsiteY2" fmla="*/ 1457325 h 2152650"/>
                    <a:gd name="connsiteX3" fmla="*/ 192651 w 374776"/>
                    <a:gd name="connsiteY3" fmla="*/ 2152650 h 2152650"/>
                    <a:gd name="connsiteX4" fmla="*/ 361528 w 374776"/>
                    <a:gd name="connsiteY4" fmla="*/ 2131929 h 2152650"/>
                    <a:gd name="connsiteX5" fmla="*/ 173601 w 374776"/>
                    <a:gd name="connsiteY5" fmla="*/ 1419225 h 2152650"/>
                    <a:gd name="connsiteX6" fmla="*/ 315618 w 374776"/>
                    <a:gd name="connsiteY6" fmla="*/ 654652 h 2152650"/>
                    <a:gd name="connsiteX7" fmla="*/ 287901 w 374776"/>
                    <a:gd name="connsiteY7" fmla="*/ 0 h 2152650"/>
                    <a:gd name="connsiteX8" fmla="*/ 178793 w 374776"/>
                    <a:gd name="connsiteY8" fmla="*/ 2573 h 2152650"/>
                    <a:gd name="connsiteX0" fmla="*/ 178793 w 391181"/>
                    <a:gd name="connsiteY0" fmla="*/ 2573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78793 w 391181"/>
                    <a:gd name="connsiteY8" fmla="*/ 2573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50132 w 392855"/>
                    <a:gd name="connsiteY0" fmla="*/ 15574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50132 w 392855"/>
                    <a:gd name="connsiteY8" fmla="*/ 15574 h 2152650"/>
                    <a:gd name="connsiteX0" fmla="*/ 132798 w 392855"/>
                    <a:gd name="connsiteY0" fmla="*/ 11240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32798 w 392855"/>
                    <a:gd name="connsiteY8" fmla="*/ 11240 h 2152650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46589 w 418794"/>
                    <a:gd name="connsiteY0" fmla="*/ 0 h 2158745"/>
                    <a:gd name="connsiteX1" fmla="*/ 179541 w 418794"/>
                    <a:gd name="connsiteY1" fmla="*/ 653795 h 2158745"/>
                    <a:gd name="connsiteX2" fmla="*/ 22807 w 418794"/>
                    <a:gd name="connsiteY2" fmla="*/ 1463420 h 2158745"/>
                    <a:gd name="connsiteX3" fmla="*/ 225450 w 418794"/>
                    <a:gd name="connsiteY3" fmla="*/ 2158745 h 2158745"/>
                    <a:gd name="connsiteX4" fmla="*/ 394327 w 418794"/>
                    <a:gd name="connsiteY4" fmla="*/ 2138024 h 2158745"/>
                    <a:gd name="connsiteX5" fmla="*/ 206400 w 418794"/>
                    <a:gd name="connsiteY5" fmla="*/ 1425320 h 2158745"/>
                    <a:gd name="connsiteX6" fmla="*/ 348417 w 418794"/>
                    <a:gd name="connsiteY6" fmla="*/ 660747 h 2158745"/>
                    <a:gd name="connsiteX7" fmla="*/ 320700 w 418794"/>
                    <a:gd name="connsiteY7" fmla="*/ 6095 h 2158745"/>
                    <a:gd name="connsiteX8" fmla="*/ 146589 w 418794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2139 w 408867"/>
                    <a:gd name="connsiteY5" fmla="*/ 1442655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388246"/>
                    <a:gd name="connsiteY0" fmla="*/ 0 h 2158745"/>
                    <a:gd name="connsiteX1" fmla="*/ 169614 w 388246"/>
                    <a:gd name="connsiteY1" fmla="*/ 653795 h 2158745"/>
                    <a:gd name="connsiteX2" fmla="*/ 12880 w 388246"/>
                    <a:gd name="connsiteY2" fmla="*/ 1463420 h 2158745"/>
                    <a:gd name="connsiteX3" fmla="*/ 215523 w 388246"/>
                    <a:gd name="connsiteY3" fmla="*/ 2158745 h 2158745"/>
                    <a:gd name="connsiteX4" fmla="*/ 384400 w 388246"/>
                    <a:gd name="connsiteY4" fmla="*/ 2138024 h 2158745"/>
                    <a:gd name="connsiteX5" fmla="*/ 183472 w 388246"/>
                    <a:gd name="connsiteY5" fmla="*/ 1464323 h 2158745"/>
                    <a:gd name="connsiteX6" fmla="*/ 338490 w 388246"/>
                    <a:gd name="connsiteY6" fmla="*/ 660747 h 2158745"/>
                    <a:gd name="connsiteX7" fmla="*/ 266867 w 388246"/>
                    <a:gd name="connsiteY7" fmla="*/ 6095 h 2158745"/>
                    <a:gd name="connsiteX8" fmla="*/ 136662 w 388246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83472 w 384400"/>
                    <a:gd name="connsiteY5" fmla="*/ 1464323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39567 w 384400"/>
                    <a:gd name="connsiteY5" fmla="*/ 1464322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56941 w 384400"/>
                    <a:gd name="connsiteY0" fmla="*/ 0 h 2407594"/>
                    <a:gd name="connsiteX1" fmla="*/ 169614 w 384400"/>
                    <a:gd name="connsiteY1" fmla="*/ 902644 h 2407594"/>
                    <a:gd name="connsiteX2" fmla="*/ 12880 w 384400"/>
                    <a:gd name="connsiteY2" fmla="*/ 1712269 h 2407594"/>
                    <a:gd name="connsiteX3" fmla="*/ 215523 w 384400"/>
                    <a:gd name="connsiteY3" fmla="*/ 2407594 h 2407594"/>
                    <a:gd name="connsiteX4" fmla="*/ 384400 w 384400"/>
                    <a:gd name="connsiteY4" fmla="*/ 2386873 h 2407594"/>
                    <a:gd name="connsiteX5" fmla="*/ 139567 w 384400"/>
                    <a:gd name="connsiteY5" fmla="*/ 1713171 h 2407594"/>
                    <a:gd name="connsiteX6" fmla="*/ 309219 w 384400"/>
                    <a:gd name="connsiteY6" fmla="*/ 880326 h 2407594"/>
                    <a:gd name="connsiteX7" fmla="*/ 266867 w 384400"/>
                    <a:gd name="connsiteY7" fmla="*/ 254944 h 2407594"/>
                    <a:gd name="connsiteX8" fmla="*/ 56941 w 384400"/>
                    <a:gd name="connsiteY8" fmla="*/ 0 h 2407594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4400" h="2420336">
                      <a:moveTo>
                        <a:pt x="56941" y="12742"/>
                      </a:moveTo>
                      <a:cubicBezTo>
                        <a:pt x="357106" y="479348"/>
                        <a:pt x="226524" y="709011"/>
                        <a:pt x="169614" y="915386"/>
                      </a:cubicBezTo>
                      <a:cubicBezTo>
                        <a:pt x="62476" y="1189595"/>
                        <a:pt x="-35995" y="1489805"/>
                        <a:pt x="12880" y="1725011"/>
                      </a:cubicBezTo>
                      <a:cubicBezTo>
                        <a:pt x="90539" y="1956786"/>
                        <a:pt x="124862" y="2171226"/>
                        <a:pt x="215523" y="2420336"/>
                      </a:cubicBezTo>
                      <a:lnTo>
                        <a:pt x="384400" y="2399615"/>
                      </a:lnTo>
                      <a:cubicBezTo>
                        <a:pt x="291422" y="2153379"/>
                        <a:pt x="202209" y="1963481"/>
                        <a:pt x="139567" y="1725913"/>
                      </a:cubicBezTo>
                      <a:cubicBezTo>
                        <a:pt x="80011" y="1462388"/>
                        <a:pt x="191096" y="1160926"/>
                        <a:pt x="309219" y="893068"/>
                      </a:cubicBezTo>
                      <a:cubicBezTo>
                        <a:pt x="380273" y="691199"/>
                        <a:pt x="432968" y="342313"/>
                        <a:pt x="173863" y="173"/>
                      </a:cubicBezTo>
                      <a:cubicBezTo>
                        <a:pt x="115826" y="-1859"/>
                        <a:pt x="114978" y="14774"/>
                        <a:pt x="56941" y="127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5D0B80B4-A96A-46F1-93A4-1EED2285158C}"/>
                    </a:ext>
                  </a:extLst>
                </p:cNvPr>
                <p:cNvSpPr/>
                <p:nvPr/>
              </p:nvSpPr>
              <p:spPr>
                <a:xfrm rot="5400000">
                  <a:off x="8262210" y="4321359"/>
                  <a:ext cx="202973" cy="57163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Freeform 19">
                  <a:extLst>
                    <a:ext uri="{FF2B5EF4-FFF2-40B4-BE49-F238E27FC236}">
                      <a16:creationId xmlns:a16="http://schemas.microsoft.com/office/drawing/2014/main" id="{8828DEA7-AC3F-424A-B56E-088E95593418}"/>
                    </a:ext>
                  </a:extLst>
                </p:cNvPr>
                <p:cNvSpPr/>
                <p:nvPr/>
              </p:nvSpPr>
              <p:spPr>
                <a:xfrm rot="3762166">
                  <a:off x="8242421" y="4782780"/>
                  <a:ext cx="225169" cy="63414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Freeform 20">
                  <a:extLst>
                    <a:ext uri="{FF2B5EF4-FFF2-40B4-BE49-F238E27FC236}">
                      <a16:creationId xmlns:a16="http://schemas.microsoft.com/office/drawing/2014/main" id="{C55B7A28-CF82-4503-8049-8AFC8A486F81}"/>
                    </a:ext>
                  </a:extLst>
                </p:cNvPr>
                <p:cNvSpPr/>
                <p:nvPr/>
              </p:nvSpPr>
              <p:spPr>
                <a:xfrm rot="6040617" flipV="1">
                  <a:off x="7530207" y="4416473"/>
                  <a:ext cx="241225" cy="67936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6AA0336-D402-4E7C-8F72-1DAE12F26CA0}"/>
                </a:ext>
              </a:extLst>
            </p:cNvPr>
            <p:cNvGrpSpPr/>
            <p:nvPr/>
          </p:nvGrpSpPr>
          <p:grpSpPr>
            <a:xfrm>
              <a:off x="7874486" y="2278260"/>
              <a:ext cx="550974" cy="550974"/>
              <a:chOff x="7821967" y="2225741"/>
              <a:chExt cx="603493" cy="603493"/>
            </a:xfrm>
          </p:grpSpPr>
          <p:sp>
            <p:nvSpPr>
              <p:cNvPr id="50" name="타원 4">
                <a:extLst>
                  <a:ext uri="{FF2B5EF4-FFF2-40B4-BE49-F238E27FC236}">
                    <a16:creationId xmlns:a16="http://schemas.microsoft.com/office/drawing/2014/main" id="{CA479253-D369-4924-8547-68A569A57A7B}"/>
                  </a:ext>
                </a:extLst>
              </p:cNvPr>
              <p:cNvSpPr/>
              <p:nvPr/>
            </p:nvSpPr>
            <p:spPr>
              <a:xfrm>
                <a:off x="7821967" y="2225741"/>
                <a:ext cx="603493" cy="6034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Block Arc 11">
                <a:extLst>
                  <a:ext uri="{FF2B5EF4-FFF2-40B4-BE49-F238E27FC236}">
                    <a16:creationId xmlns:a16="http://schemas.microsoft.com/office/drawing/2014/main" id="{E961A608-FFBD-4B7F-A074-93078DA0E4B8}"/>
                  </a:ext>
                </a:extLst>
              </p:cNvPr>
              <p:cNvSpPr/>
              <p:nvPr/>
            </p:nvSpPr>
            <p:spPr>
              <a:xfrm rot="10800000">
                <a:off x="7994680" y="2327026"/>
                <a:ext cx="241901" cy="393604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9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/>
        </p:nvSpPr>
        <p:spPr>
          <a:xfrm>
            <a:off x="2429696" y="1198179"/>
            <a:ext cx="8100848" cy="5202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 smtClean="0"/>
              <a:t>Penasihat</a:t>
            </a:r>
            <a:r>
              <a:rPr lang="en-US" sz="2000" b="1" dirty="0" smtClean="0"/>
              <a:t>		: Dr. </a:t>
            </a:r>
            <a:r>
              <a:rPr lang="en-US" sz="2000" b="1" dirty="0" err="1" smtClean="0"/>
              <a:t>Sakti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Alamsyah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M.Pd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Pembina			: </a:t>
            </a:r>
            <a:r>
              <a:rPr lang="en-US" sz="2000" b="1" dirty="0" err="1" smtClean="0"/>
              <a:t>Jaenudin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S.t.</a:t>
            </a:r>
            <a:r>
              <a:rPr lang="en-US" sz="2000" b="1" dirty="0" smtClean="0"/>
              <a:t>, M. </a:t>
            </a:r>
            <a:r>
              <a:rPr lang="en-US" sz="2000" b="1" dirty="0" err="1" smtClean="0"/>
              <a:t>Kom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err="1" smtClean="0"/>
              <a:t>Ketua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Pelaksana</a:t>
            </a:r>
            <a:r>
              <a:rPr lang="en-US" sz="2000" b="1" dirty="0" smtClean="0"/>
              <a:t>		: M </a:t>
            </a:r>
            <a:r>
              <a:rPr lang="en-US" sz="2000" b="1" dirty="0" err="1" smtClean="0"/>
              <a:t>Abdurahman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Sidiq</a:t>
            </a:r>
            <a:r>
              <a:rPr lang="en-US" sz="2000" b="1" dirty="0" smtClean="0"/>
              <a:t>, S. </a:t>
            </a:r>
            <a:r>
              <a:rPr lang="en-US" sz="2000" b="1" dirty="0" err="1" smtClean="0"/>
              <a:t>Pd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err="1" smtClean="0"/>
              <a:t>Sekretaris</a:t>
            </a:r>
            <a:r>
              <a:rPr lang="en-US" sz="2000" b="1" dirty="0" smtClean="0"/>
              <a:t> 1		: </a:t>
            </a:r>
            <a:br>
              <a:rPr lang="en-US" sz="2000" b="1" dirty="0" smtClean="0"/>
            </a:br>
            <a:r>
              <a:rPr lang="en-US" sz="2000" b="1" dirty="0" smtClean="0"/>
              <a:t>			1. </a:t>
            </a:r>
            <a:r>
              <a:rPr lang="en-US" sz="2000" b="1" dirty="0" err="1" smtClean="0"/>
              <a:t>Yaqub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Riki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Rahmawan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			2</a:t>
            </a:r>
            <a:r>
              <a:rPr lang="en-US" sz="2000" b="1" smtClean="0"/>
              <a:t>. Ayudita</a:t>
            </a:r>
            <a:r>
              <a:rPr lang="id-ID" sz="2000" b="1" smtClean="0"/>
              <a:t> Puspitasari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err="1" smtClean="0"/>
              <a:t>Bendahara</a:t>
            </a:r>
            <a:r>
              <a:rPr lang="en-US" sz="2000" b="1" dirty="0" smtClean="0"/>
              <a:t>		: </a:t>
            </a:r>
            <a:r>
              <a:rPr lang="en-US" sz="2000" b="1" dirty="0" err="1" smtClean="0"/>
              <a:t>Resta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Prasasti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err="1" smtClean="0"/>
              <a:t>Sie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Acara</a:t>
            </a:r>
            <a:r>
              <a:rPr lang="en-US" sz="2000" b="1" dirty="0" smtClean="0"/>
              <a:t>		: Aulia Salsabila</a:t>
            </a:r>
            <a:br>
              <a:rPr lang="en-US" sz="2000" b="1" dirty="0" smtClean="0"/>
            </a:br>
            <a:r>
              <a:rPr lang="en-US" sz="2000" b="1" dirty="0" err="1" smtClean="0"/>
              <a:t>Sie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Logistik</a:t>
            </a:r>
            <a:r>
              <a:rPr lang="en-US" sz="2000" b="1" dirty="0" smtClean="0"/>
              <a:t>		:</a:t>
            </a:r>
            <a:br>
              <a:rPr lang="en-US" sz="2000" b="1" dirty="0" smtClean="0"/>
            </a:br>
            <a:r>
              <a:rPr lang="en-US" sz="2000" b="1" dirty="0" smtClean="0"/>
              <a:t>			1. </a:t>
            </a:r>
            <a:r>
              <a:rPr lang="en-US" sz="2000" b="1" dirty="0" err="1" smtClean="0"/>
              <a:t>Ajeng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Rivaldi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			2</a:t>
            </a:r>
            <a:r>
              <a:rPr lang="en-US" sz="2000" b="1" smtClean="0"/>
              <a:t>. Alfian</a:t>
            </a:r>
            <a:r>
              <a:rPr lang="id-ID" sz="2000" b="1" smtClean="0"/>
              <a:t> Latif Akbar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err="1" smtClean="0"/>
              <a:t>Sie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Dekdok</a:t>
            </a:r>
            <a:r>
              <a:rPr lang="en-US" sz="2000" b="1" dirty="0" smtClean="0"/>
              <a:t>		: </a:t>
            </a:r>
            <a:r>
              <a:rPr lang="en-US" sz="2000" b="1" dirty="0" err="1" smtClean="0"/>
              <a:t>Dinda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Resty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err="1" smtClean="0"/>
              <a:t>Sie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Humas</a:t>
            </a:r>
            <a:r>
              <a:rPr lang="en-US" sz="2000" b="1" dirty="0" smtClean="0"/>
              <a:t>		: </a:t>
            </a:r>
            <a:r>
              <a:rPr lang="en-US" sz="2000" b="1" dirty="0" err="1" smtClean="0"/>
              <a:t>Indra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Algifari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err="1" smtClean="0"/>
              <a:t>Sie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Konsumsi</a:t>
            </a:r>
            <a:r>
              <a:rPr lang="en-US" sz="2000" b="1" dirty="0" smtClean="0"/>
              <a:t>		:</a:t>
            </a:r>
            <a:br>
              <a:rPr lang="en-US" sz="2000" b="1" dirty="0" smtClean="0"/>
            </a:br>
            <a:r>
              <a:rPr lang="en-US" sz="2000" b="1" dirty="0" smtClean="0"/>
              <a:t>			1. </a:t>
            </a:r>
            <a:r>
              <a:rPr lang="en-US" sz="2000" b="1" err="1" smtClean="0"/>
              <a:t>Adi</a:t>
            </a:r>
            <a:r>
              <a:rPr lang="en-US" sz="2000" b="1" smtClean="0"/>
              <a:t> Lenita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			2. </a:t>
            </a:r>
            <a:r>
              <a:rPr lang="en-US" sz="2000" b="1" dirty="0" err="1" smtClean="0"/>
              <a:t>Fazar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err="1" smtClean="0"/>
              <a:t>Pj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Simulasi</a:t>
            </a:r>
            <a:r>
              <a:rPr lang="en-US" sz="2000" b="1" dirty="0" smtClean="0"/>
              <a:t>		:</a:t>
            </a:r>
            <a:br>
              <a:rPr lang="en-US" sz="2000" b="1" dirty="0" smtClean="0"/>
            </a:br>
            <a:r>
              <a:rPr lang="en-US" sz="2000" b="1" dirty="0" smtClean="0"/>
              <a:t>			1. M. </a:t>
            </a:r>
            <a:r>
              <a:rPr lang="en-US" sz="2000" b="1" dirty="0" err="1" smtClean="0"/>
              <a:t>Fajrin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Ramdani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S.Pd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			2. M </a:t>
            </a:r>
            <a:r>
              <a:rPr lang="en-US" sz="2000" b="1" dirty="0" err="1" smtClean="0"/>
              <a:t>Fathoni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err="1" smtClean="0"/>
              <a:t>Sie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Medis</a:t>
            </a:r>
            <a:r>
              <a:rPr lang="en-US" sz="2000" b="1" dirty="0" smtClean="0"/>
              <a:t>		: </a:t>
            </a:r>
            <a:r>
              <a:rPr lang="en-US" sz="2000" b="1" dirty="0" err="1" smtClean="0"/>
              <a:t>Maulana</a:t>
            </a:r>
            <a:r>
              <a:rPr lang="en-US" sz="2000" b="1" dirty="0" smtClean="0"/>
              <a:t> Malik</a:t>
            </a:r>
            <a:endParaRPr lang="en-US" sz="2000" b="1" dirty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04496" y="370490"/>
            <a:ext cx="11572875" cy="725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u="sng" smtClean="0"/>
              <a:t>STRUKTUR KEPANITIAAN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334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 smtClean="0"/>
              <a:t>CONTACT PERSON</a:t>
            </a:r>
            <a:endParaRPr lang="ko-KR" altLang="en-US" sz="5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9DECE-70D2-4C26-B994-F1FCD223F18B}"/>
              </a:ext>
            </a:extLst>
          </p:cNvPr>
          <p:cNvSpPr txBox="1"/>
          <p:nvPr/>
        </p:nvSpPr>
        <p:spPr>
          <a:xfrm>
            <a:off x="5752266" y="4318506"/>
            <a:ext cx="2842224" cy="1384995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Person :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M Abdurrahman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Sidiq</a:t>
            </a:r>
            <a:endParaRPr lang="en-US" altLang="ko-KR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0813 8337 1054</a:t>
            </a:r>
          </a:p>
          <a:p>
            <a:pPr algn="ctr"/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Yaqub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Riki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Rahmawan</a:t>
            </a:r>
            <a:endParaRPr lang="en-US" altLang="ko-KR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089614007986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30">
            <a:extLst>
              <a:ext uri="{FF2B5EF4-FFF2-40B4-BE49-F238E27FC236}">
                <a16:creationId xmlns:a16="http://schemas.microsoft.com/office/drawing/2014/main" id="{E24B67A2-48AF-41C0-ACA8-6EB2FE031A9E}"/>
              </a:ext>
            </a:extLst>
          </p:cNvPr>
          <p:cNvGrpSpPr/>
          <p:nvPr/>
        </p:nvGrpSpPr>
        <p:grpSpPr>
          <a:xfrm>
            <a:off x="5820301" y="1963918"/>
            <a:ext cx="2706153" cy="1659838"/>
            <a:chOff x="3954081" y="2538648"/>
            <a:chExt cx="2706153" cy="16598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2A8418-77C7-4197-AB40-F4AE03D37677}"/>
                </a:ext>
              </a:extLst>
            </p:cNvPr>
            <p:cNvSpPr txBox="1"/>
            <p:nvPr/>
          </p:nvSpPr>
          <p:spPr>
            <a:xfrm>
              <a:off x="3954081" y="2875047"/>
              <a:ext cx="27061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Jl. R </a:t>
              </a:r>
              <a:r>
                <a:rPr lang="en-US" altLang="ko-KR" sz="1600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Syamsudin</a:t>
              </a:r>
              <a:r>
                <a:rPr lang="en-US" altLang="ko-KR" sz="1600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SH No. 50 </a:t>
              </a:r>
              <a:r>
                <a:rPr lang="en-US" altLang="ko-KR" sz="1600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Gedung</a:t>
              </a:r>
              <a:r>
                <a:rPr lang="en-US" altLang="ko-KR" sz="1600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 Lt.0 </a:t>
              </a:r>
              <a:r>
                <a:rPr lang="en-US" altLang="ko-KR" sz="1600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Sekretariat</a:t>
              </a:r>
              <a:r>
                <a:rPr lang="en-US" altLang="ko-KR" sz="1600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Mahasiswa</a:t>
              </a:r>
              <a:r>
                <a:rPr lang="en-US" altLang="ko-KR" sz="1600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Penggiat</a:t>
              </a:r>
              <a:r>
                <a:rPr lang="en-US" altLang="ko-KR" sz="1600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Alam</a:t>
              </a:r>
              <a:r>
                <a:rPr lang="en-US" altLang="ko-KR" sz="1600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Terbuka </a:t>
              </a:r>
              <a:r>
                <a:rPr lang="en-US" altLang="ko-KR" sz="1600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Universitas</a:t>
              </a:r>
              <a:r>
                <a:rPr lang="en-US" altLang="ko-KR" sz="1600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Muhammadiyah</a:t>
              </a:r>
              <a:r>
                <a:rPr lang="en-US" altLang="ko-KR" sz="1600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Sukabumi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A52E57-6DF8-4670-9F6A-F2F27EEE5431}"/>
                </a:ext>
              </a:extLst>
            </p:cNvPr>
            <p:cNvSpPr txBox="1"/>
            <p:nvPr/>
          </p:nvSpPr>
          <p:spPr>
            <a:xfrm>
              <a:off x="3954082" y="2538648"/>
              <a:ext cx="2706152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Alamat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: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F1D7F33-CDFE-44FF-977F-CF8F1A494AB5}"/>
              </a:ext>
            </a:extLst>
          </p:cNvPr>
          <p:cNvSpPr txBox="1"/>
          <p:nvPr/>
        </p:nvSpPr>
        <p:spPr>
          <a:xfrm>
            <a:off x="592976" y="5049011"/>
            <a:ext cx="395997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accent1"/>
                </a:solidFill>
                <a:cs typeface="Arial" pitchFamily="34" charset="0"/>
              </a:rPr>
              <a:t>MAPALU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F774-D4E4-4347-AF94-1F0FD4F3A1BB}"/>
              </a:ext>
            </a:extLst>
          </p:cNvPr>
          <p:cNvSpPr txBox="1"/>
          <p:nvPr/>
        </p:nvSpPr>
        <p:spPr>
          <a:xfrm>
            <a:off x="592976" y="5630697"/>
            <a:ext cx="395997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accent1"/>
                </a:solidFill>
                <a:cs typeface="Arial" pitchFamily="34" charset="0"/>
              </a:rPr>
              <a:t>FOR LINK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52111-9A43-43E4-8B67-CF624831FD22}"/>
              </a:ext>
            </a:extLst>
          </p:cNvPr>
          <p:cNvSpPr txBox="1"/>
          <p:nvPr/>
        </p:nvSpPr>
        <p:spPr>
          <a:xfrm>
            <a:off x="592976" y="6095051"/>
            <a:ext cx="39599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400" dirty="0" smtClean="0">
                <a:solidFill>
                  <a:schemeClr val="accent1"/>
                </a:solidFill>
                <a:cs typeface="Arial" pitchFamily="34" charset="0"/>
              </a:rPr>
              <a:t>SUKABUMI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8" r="4418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7" r="29657"/>
          <a:stretch>
            <a:fillRect/>
          </a:stretch>
        </p:blipFill>
        <p:spPr>
          <a:xfrm>
            <a:off x="9158059" y="1119739"/>
            <a:ext cx="3050616" cy="3749421"/>
          </a:xfrm>
        </p:spPr>
      </p:pic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011329" y="3849011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6882243" y="1562843"/>
            <a:ext cx="529466" cy="35941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5747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 txBox="1">
            <a:spLocks/>
          </p:cNvSpPr>
          <p:nvPr/>
        </p:nvSpPr>
        <p:spPr>
          <a:xfrm>
            <a:off x="2096839" y="1779475"/>
            <a:ext cx="7980085" cy="13491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Demikian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proposal kami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sampaikan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besar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harapan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kami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Bapak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/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Ibu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bias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membantu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kelancaran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kegiatan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Atas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perhatiannya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kami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ucapkan</a:t>
            </a:r>
            <a:r>
              <a:rPr lang="en-US" altLang="ko-KR" sz="1867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terimakasih</a:t>
            </a:r>
            <a:endParaRPr lang="ko-KR" altLang="en-US" sz="1867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9800" y="1256255"/>
            <a:ext cx="3552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 smtClean="0">
                <a:solidFill>
                  <a:schemeClr val="accent4"/>
                </a:solidFill>
                <a:cs typeface="Arial" pitchFamily="34" charset="0"/>
              </a:rPr>
              <a:t>PENUTUP</a:t>
            </a:r>
            <a:endParaRPr lang="en-US" altLang="ko-KR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 r="8722"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26" y="3423189"/>
            <a:ext cx="2869274" cy="2027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60" y="2554499"/>
            <a:ext cx="2480441" cy="1752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43" y="3423189"/>
            <a:ext cx="2869274" cy="20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753522" y="191071"/>
            <a:ext cx="29873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LEMBAR PENGESAHAN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66655"/>
              </p:ext>
            </p:extLst>
          </p:nvPr>
        </p:nvGraphicFramePr>
        <p:xfrm>
          <a:off x="1119353" y="824217"/>
          <a:ext cx="9995338" cy="576765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27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9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121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121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121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Waktu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12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Sukabumi, 30 Desember 2019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12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Hormat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Kami,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4513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Ketua Pelaksana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 Abdurrahman Sidiq, S. Pd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MPA. 023 AR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Sekretaris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Yaqub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Riki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Rahmawan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MPA. 044 TL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12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Menyetujui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37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Pembina MAPALU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Jaenudin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S.T., M.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NIP.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Ketua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Umum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MAPALU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Muhammad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Fathoni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MPA. 050 MA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Ketua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Umum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FORLINK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Suhento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12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Mengetahui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451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Rektor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Universitas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Muhammadiyah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Sukabumi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Sakti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Alamsyah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098" marR="3909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51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7219374-176B-4887-9DAA-E66F7BFF2192}"/>
              </a:ext>
            </a:extLst>
          </p:cNvPr>
          <p:cNvSpPr txBox="1"/>
          <p:nvPr/>
        </p:nvSpPr>
        <p:spPr>
          <a:xfrm>
            <a:off x="1929427" y="593357"/>
            <a:ext cx="3364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ko-KR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Seminar </a:t>
            </a:r>
            <a:r>
              <a:rPr lang="en-US" altLang="ko-KR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Simulasi </a:t>
            </a: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Mandiri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Mitigasi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Bencana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03D2DE-86D4-43D4-BF8E-B42824A2E9CC}"/>
              </a:ext>
            </a:extLst>
          </p:cNvPr>
          <p:cNvSpPr/>
          <p:nvPr/>
        </p:nvSpPr>
        <p:spPr>
          <a:xfrm>
            <a:off x="352426" y="328615"/>
            <a:ext cx="11487150" cy="6200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B42FD-9C6B-467C-80B3-A71FA56DAE6C}"/>
              </a:ext>
            </a:extLst>
          </p:cNvPr>
          <p:cNvSpPr txBox="1"/>
          <p:nvPr/>
        </p:nvSpPr>
        <p:spPr>
          <a:xfrm>
            <a:off x="567112" y="2267624"/>
            <a:ext cx="110577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sebagai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ciri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khas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dimiliki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sebagian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besar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wilayah</a:t>
            </a:r>
            <a:r>
              <a:rPr lang="en-US" sz="1400" dirty="0">
                <a:solidFill>
                  <a:schemeClr val="bg1"/>
                </a:solidFill>
              </a:rPr>
              <a:t> Indonesia. </a:t>
            </a:r>
            <a:r>
              <a:rPr lang="en-US" sz="1400" dirty="0" err="1">
                <a:solidFill>
                  <a:schemeClr val="bg1"/>
                </a:solidFill>
              </a:rPr>
              <a:t>Keadaan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Iklim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Geologi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Geomorfologi</a:t>
            </a:r>
            <a:r>
              <a:rPr lang="en-US" sz="1400" dirty="0">
                <a:solidFill>
                  <a:schemeClr val="bg1"/>
                </a:solidFill>
              </a:rPr>
              <a:t>, Tanah,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Hidrologi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menjadikan</a:t>
            </a:r>
            <a:r>
              <a:rPr lang="en-US" sz="1400" dirty="0">
                <a:solidFill>
                  <a:schemeClr val="bg1"/>
                </a:solidFill>
              </a:rPr>
              <a:t> Indonesia </a:t>
            </a:r>
            <a:r>
              <a:rPr lang="en-US" sz="1400" dirty="0" err="1">
                <a:solidFill>
                  <a:schemeClr val="bg1"/>
                </a:solidFill>
              </a:rPr>
              <a:t>sebagai</a:t>
            </a:r>
            <a:r>
              <a:rPr lang="en-US" sz="1400" dirty="0">
                <a:solidFill>
                  <a:schemeClr val="bg1"/>
                </a:solidFill>
              </a:rPr>
              <a:t> Negara </a:t>
            </a:r>
            <a:r>
              <a:rPr lang="en-US" sz="1400" dirty="0" err="1">
                <a:solidFill>
                  <a:schemeClr val="bg1"/>
                </a:solidFill>
              </a:rPr>
              <a:t>Rawan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Kondisi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Sosial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Ekonomi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Budaya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serta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kondisi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fisik</a:t>
            </a:r>
            <a:r>
              <a:rPr lang="en-US" sz="1400" dirty="0">
                <a:solidFill>
                  <a:schemeClr val="bg1"/>
                </a:solidFill>
              </a:rPr>
              <a:t> Indonesia </a:t>
            </a:r>
            <a:r>
              <a:rPr lang="en-US" sz="1400" dirty="0" err="1">
                <a:solidFill>
                  <a:schemeClr val="bg1"/>
                </a:solidFill>
              </a:rPr>
              <a:t>berpengaruh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terhadap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tingkat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risiko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Berdasarkan</a:t>
            </a:r>
            <a:r>
              <a:rPr lang="en-US" sz="1400" dirty="0">
                <a:solidFill>
                  <a:schemeClr val="bg1"/>
                </a:solidFill>
              </a:rPr>
              <a:t> UU RI </a:t>
            </a:r>
            <a:r>
              <a:rPr lang="en-US" sz="1400" dirty="0" err="1">
                <a:solidFill>
                  <a:schemeClr val="bg1"/>
                </a:solidFill>
              </a:rPr>
              <a:t>Nomor</a:t>
            </a:r>
            <a:r>
              <a:rPr lang="en-US" sz="1400" dirty="0">
                <a:solidFill>
                  <a:schemeClr val="bg1"/>
                </a:solidFill>
              </a:rPr>
              <a:t> 24 </a:t>
            </a:r>
            <a:r>
              <a:rPr lang="en-US" sz="1400" dirty="0" err="1">
                <a:solidFill>
                  <a:schemeClr val="bg1"/>
                </a:solidFill>
              </a:rPr>
              <a:t>Tahun</a:t>
            </a:r>
            <a:r>
              <a:rPr lang="en-US" sz="1400" dirty="0">
                <a:solidFill>
                  <a:schemeClr val="bg1"/>
                </a:solidFill>
              </a:rPr>
              <a:t> 2007 </a:t>
            </a:r>
            <a:r>
              <a:rPr lang="en-US" sz="1400" dirty="0" err="1">
                <a:solidFill>
                  <a:schemeClr val="bg1"/>
                </a:solidFill>
              </a:rPr>
              <a:t>tentang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penaggulangan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risiko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adalah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potensi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kerugian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ditimbulkan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akibat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pada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suatu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wilayah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kurun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waktu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tertentu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dapat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berupa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kematian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luka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sakit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jiwa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terancam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hilangnya</a:t>
            </a:r>
            <a:r>
              <a:rPr lang="en-US" sz="1400" dirty="0">
                <a:solidFill>
                  <a:schemeClr val="bg1"/>
                </a:solidFill>
              </a:rPr>
              <a:t> rasa </a:t>
            </a:r>
            <a:r>
              <a:rPr lang="en-US" sz="1400" dirty="0" err="1">
                <a:solidFill>
                  <a:schemeClr val="bg1"/>
                </a:solidFill>
              </a:rPr>
              <a:t>aman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mengungsi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kerusakan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kehilangan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harta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gangguan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kegiatan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masyarakat</a:t>
            </a:r>
            <a:r>
              <a:rPr lang="en-US" sz="1400" dirty="0">
                <a:solidFill>
                  <a:schemeClr val="bg1"/>
                </a:solidFill>
              </a:rPr>
              <a:t> (Emi,2009). </a:t>
            </a:r>
          </a:p>
          <a:p>
            <a:pPr algn="just"/>
            <a:r>
              <a:rPr lang="en-US" sz="1400" dirty="0" err="1">
                <a:solidFill>
                  <a:schemeClr val="bg1"/>
                </a:solidFill>
              </a:rPr>
              <a:t>Masyarakat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diharapkan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memiliki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kapasitas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memadai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untuk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meningkatkan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kesiapsiagaan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menghadapi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serta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tanggap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sadar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bahwa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mereka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tinggal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daerah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rawan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Kesiapsiagaan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merupakan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kegiatan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menunjukkan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respons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terhadap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Faktor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berperan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kesiapsiagaan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adalah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Masyarakat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pihak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pengambil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keputusan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Masyarakat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memiliki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Pengetahuan</a:t>
            </a:r>
            <a:r>
              <a:rPr lang="en-US" sz="1400" dirty="0">
                <a:solidFill>
                  <a:schemeClr val="bg1"/>
                </a:solidFill>
              </a:rPr>
              <a:t> (Knowledge), </a:t>
            </a:r>
            <a:r>
              <a:rPr lang="en-US" sz="1400" dirty="0" err="1">
                <a:solidFill>
                  <a:schemeClr val="bg1"/>
                </a:solidFill>
              </a:rPr>
              <a:t>Sikap</a:t>
            </a:r>
            <a:r>
              <a:rPr lang="en-US" sz="1400" dirty="0">
                <a:solidFill>
                  <a:schemeClr val="bg1"/>
                </a:solidFill>
              </a:rPr>
              <a:t> (Attitude),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Perilaku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Behaviour</a:t>
            </a:r>
            <a:r>
              <a:rPr lang="en-US" sz="1400" dirty="0">
                <a:solidFill>
                  <a:schemeClr val="bg1"/>
                </a:solidFill>
              </a:rPr>
              <a:t>) </a:t>
            </a:r>
            <a:r>
              <a:rPr lang="en-US" sz="1400" dirty="0" err="1">
                <a:solidFill>
                  <a:schemeClr val="bg1"/>
                </a:solidFill>
              </a:rPr>
              <a:t>untuk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mengukur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tingkat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kesiapsiagaan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Kesiapsiagaan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adalah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bagian</a:t>
            </a:r>
            <a:r>
              <a:rPr lang="en-US" sz="1400" dirty="0">
                <a:solidFill>
                  <a:schemeClr val="bg1"/>
                </a:solidFill>
              </a:rPr>
              <a:t> yang integral </a:t>
            </a:r>
            <a:r>
              <a:rPr lang="en-US" sz="1400" dirty="0" err="1">
                <a:solidFill>
                  <a:schemeClr val="bg1"/>
                </a:solidFill>
              </a:rPr>
              <a:t>dari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pembangunan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berkelanjutan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Jika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pembangunan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dilaksanakan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baik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upaya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kesiapsiagaan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terhadap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lebih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tugasnya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Kharisma</a:t>
            </a:r>
            <a:r>
              <a:rPr lang="en-US" sz="1400" dirty="0">
                <a:solidFill>
                  <a:schemeClr val="bg1"/>
                </a:solidFill>
              </a:rPr>
              <a:t>, 2009). </a:t>
            </a:r>
          </a:p>
          <a:p>
            <a:pPr algn="just"/>
            <a:r>
              <a:rPr lang="en-US" sz="1400" dirty="0" err="1">
                <a:solidFill>
                  <a:schemeClr val="bg1"/>
                </a:solidFill>
              </a:rPr>
              <a:t>Partisipasi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masyarakat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upaya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pengurangan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risiko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diwujudkan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Pendidikan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Kebencanaan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Melalui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pendidikan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kebencanaan</a:t>
            </a:r>
            <a:r>
              <a:rPr lang="en-US" sz="1400" dirty="0">
                <a:solidFill>
                  <a:schemeClr val="bg1"/>
                </a:solidFill>
              </a:rPr>
              <a:t>, 2 </a:t>
            </a:r>
            <a:r>
              <a:rPr lang="en-US" sz="1400" dirty="0" err="1">
                <a:solidFill>
                  <a:schemeClr val="bg1"/>
                </a:solidFill>
              </a:rPr>
              <a:t>mayarakat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tinggal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daerah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rawan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ancaman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mempunyai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pengetahuan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sikap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ketrampilan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tentang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kesiapsiagaan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tanggap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darurat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Sunarto</a:t>
            </a:r>
            <a:r>
              <a:rPr lang="en-US" sz="1400" dirty="0">
                <a:solidFill>
                  <a:schemeClr val="bg1"/>
                </a:solidFill>
              </a:rPr>
              <a:t> et.al., 2010). </a:t>
            </a:r>
            <a:r>
              <a:rPr lang="en-US" sz="1400" dirty="0" err="1">
                <a:solidFill>
                  <a:schemeClr val="bg1"/>
                </a:solidFill>
              </a:rPr>
              <a:t>Masyarakat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tinggal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daerah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rawan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beradaptasi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melalui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pendidikan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kebencanaan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Menerapkan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pemahaman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konsep-konsep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kebencanaan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sebagai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upaya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pengambilan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sikap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saat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sebelum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setelah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terjadi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sz="1400" dirty="0" err="1">
                <a:solidFill>
                  <a:schemeClr val="bg1"/>
                </a:solidFill>
              </a:rPr>
              <a:t>Sukabumi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adalah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satu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kabupaten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terluas</a:t>
            </a:r>
            <a:r>
              <a:rPr lang="en-US" sz="1400" dirty="0">
                <a:solidFill>
                  <a:schemeClr val="bg1"/>
                </a:solidFill>
              </a:rPr>
              <a:t> se </a:t>
            </a:r>
            <a:r>
              <a:rPr lang="en-US" sz="1400" dirty="0" err="1">
                <a:solidFill>
                  <a:schemeClr val="bg1"/>
                </a:solidFill>
              </a:rPr>
              <a:t>Jawad</a:t>
            </a:r>
            <a:r>
              <a:rPr lang="en-US" sz="1400" dirty="0">
                <a:solidFill>
                  <a:schemeClr val="bg1"/>
                </a:solidFill>
              </a:rPr>
              <a:t> an Bali,  </a:t>
            </a:r>
            <a:r>
              <a:rPr lang="en-US" sz="1400" dirty="0" err="1">
                <a:solidFill>
                  <a:schemeClr val="bg1"/>
                </a:solidFill>
              </a:rPr>
              <a:t>luas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wilayah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Kabupaten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Kota </a:t>
            </a:r>
            <a:r>
              <a:rPr lang="en-US" sz="1400" dirty="0" err="1">
                <a:solidFill>
                  <a:schemeClr val="bg1"/>
                </a:solidFill>
              </a:rPr>
              <a:t>Sukabumi</a:t>
            </a:r>
            <a:r>
              <a:rPr lang="en-US" sz="1400" dirty="0">
                <a:solidFill>
                  <a:schemeClr val="bg1"/>
                </a:solidFill>
              </a:rPr>
              <a:t> 4.161 km² </a:t>
            </a:r>
            <a:r>
              <a:rPr lang="en-US" sz="1400" dirty="0" err="1">
                <a:solidFill>
                  <a:schemeClr val="bg1"/>
                </a:solidFill>
              </a:rPr>
              <a:t>hal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menjadi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sebuah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perhatian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penanganan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seandainya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tidak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diperhatikan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Terbukti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sepanjang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tahun</a:t>
            </a:r>
            <a:r>
              <a:rPr lang="en-US" sz="1400" dirty="0">
                <a:solidFill>
                  <a:schemeClr val="bg1"/>
                </a:solidFill>
              </a:rPr>
              <a:t> 2019  </a:t>
            </a:r>
            <a:r>
              <a:rPr lang="en-US" sz="1400" dirty="0" err="1">
                <a:solidFill>
                  <a:schemeClr val="bg1"/>
                </a:solidFill>
              </a:rPr>
              <a:t>telah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terjadi</a:t>
            </a:r>
            <a:r>
              <a:rPr lang="en-US" sz="1400" dirty="0">
                <a:solidFill>
                  <a:schemeClr val="bg1"/>
                </a:solidFill>
              </a:rPr>
              <a:t> 652 </a:t>
            </a:r>
            <a:r>
              <a:rPr lang="en-US" sz="1400" dirty="0" err="1">
                <a:solidFill>
                  <a:schemeClr val="bg1"/>
                </a:solidFill>
              </a:rPr>
              <a:t>kejadian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Kabupaten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Sukabumi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mulai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bulan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Januari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hingga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</a:t>
            </a:r>
            <a:r>
              <a:rPr lang="en-US" sz="1400" dirty="0">
                <a:solidFill>
                  <a:schemeClr val="bg1"/>
                </a:solidFill>
              </a:rPr>
              <a:t> November 2019 ( BPBD </a:t>
            </a:r>
            <a:r>
              <a:rPr lang="en-US" sz="1400" dirty="0" err="1">
                <a:solidFill>
                  <a:schemeClr val="bg1"/>
                </a:solidFill>
              </a:rPr>
              <a:t>Kab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Skabumi</a:t>
            </a:r>
            <a:r>
              <a:rPr lang="en-US" sz="1400" dirty="0">
                <a:solidFill>
                  <a:schemeClr val="bg1"/>
                </a:solidFill>
              </a:rPr>
              <a:t>). </a:t>
            </a:r>
            <a:r>
              <a:rPr lang="en-US" sz="1400" dirty="0" err="1">
                <a:solidFill>
                  <a:schemeClr val="bg1"/>
                </a:solidFill>
              </a:rPr>
              <a:t>Sukabumi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juga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daerah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mempunyai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berbagai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macam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ancaman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bencana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diantaranya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Gempa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bumi</a:t>
            </a:r>
            <a:r>
              <a:rPr lang="en-US" sz="1400" dirty="0">
                <a:solidFill>
                  <a:schemeClr val="bg1"/>
                </a:solidFill>
              </a:rPr>
              <a:t>, Tsunami, </a:t>
            </a:r>
            <a:r>
              <a:rPr lang="en-US" sz="1400" dirty="0" err="1">
                <a:solidFill>
                  <a:schemeClr val="bg1"/>
                </a:solidFill>
              </a:rPr>
              <a:t>Gunung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meletus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Banjir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Longsor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Pergerakan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tanah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dan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Angin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puting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beliung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itle 45">
            <a:extLst>
              <a:ext uri="{FF2B5EF4-FFF2-40B4-BE49-F238E27FC236}">
                <a16:creationId xmlns:a16="http://schemas.microsoft.com/office/drawing/2014/main" id="{C2BA499A-CCB7-4DB5-9667-73F3970E4661}"/>
              </a:ext>
            </a:extLst>
          </p:cNvPr>
          <p:cNvSpPr txBox="1">
            <a:spLocks/>
          </p:cNvSpPr>
          <p:nvPr/>
        </p:nvSpPr>
        <p:spPr>
          <a:xfrm>
            <a:off x="3958292" y="1491644"/>
            <a:ext cx="4275418" cy="6203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 err="1">
                <a:solidFill>
                  <a:schemeClr val="bg1"/>
                </a:solidFill>
              </a:rPr>
              <a:t>Latar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</a:rPr>
              <a:t>Belakang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676" y="417649"/>
            <a:ext cx="3569596" cy="724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Tujuan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C1FEC2-9744-4438-9680-083C4314D7EC}"/>
              </a:ext>
            </a:extLst>
          </p:cNvPr>
          <p:cNvGrpSpPr/>
          <p:nvPr/>
        </p:nvGrpSpPr>
        <p:grpSpPr>
          <a:xfrm flipV="1">
            <a:off x="9126356" y="2133473"/>
            <a:ext cx="2147470" cy="1535158"/>
            <a:chOff x="8567658" y="3512928"/>
            <a:chExt cx="2147470" cy="1535158"/>
          </a:xfrm>
          <a:solidFill>
            <a:srgbClr val="F8A432"/>
          </a:solidFill>
        </p:grpSpPr>
        <p:sp>
          <p:nvSpPr>
            <p:cNvPr id="4" name="Pentagon 37">
              <a:extLst>
                <a:ext uri="{FF2B5EF4-FFF2-40B4-BE49-F238E27FC236}">
                  <a16:creationId xmlns:a16="http://schemas.microsoft.com/office/drawing/2014/main" id="{C8091DB2-C62E-4A4B-9F69-C7BCE41CA845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Donut 38">
              <a:extLst>
                <a:ext uri="{FF2B5EF4-FFF2-40B4-BE49-F238E27FC236}">
                  <a16:creationId xmlns:a16="http://schemas.microsoft.com/office/drawing/2014/main" id="{7EF9BDC0-CCFC-4DD6-9BC6-2590CB66D27E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F8BA50-56C5-4D36-9BFE-25F4756DEA35}"/>
              </a:ext>
            </a:extLst>
          </p:cNvPr>
          <p:cNvGrpSpPr/>
          <p:nvPr/>
        </p:nvGrpSpPr>
        <p:grpSpPr>
          <a:xfrm>
            <a:off x="7141470" y="3344631"/>
            <a:ext cx="2147470" cy="1535158"/>
            <a:chOff x="4559990" y="3542972"/>
            <a:chExt cx="2147470" cy="1535158"/>
          </a:xfrm>
          <a:solidFill>
            <a:srgbClr val="8EC043"/>
          </a:solidFill>
        </p:grpSpPr>
        <p:sp>
          <p:nvSpPr>
            <p:cNvPr id="7" name="Pentagon 40">
              <a:extLst>
                <a:ext uri="{FF2B5EF4-FFF2-40B4-BE49-F238E27FC236}">
                  <a16:creationId xmlns:a16="http://schemas.microsoft.com/office/drawing/2014/main" id="{A2433D54-C1E6-4696-B7D2-818BEA9B9176}"/>
                </a:ext>
              </a:extLst>
            </p:cNvPr>
            <p:cNvSpPr/>
            <p:nvPr/>
          </p:nvSpPr>
          <p:spPr>
            <a:xfrm>
              <a:off x="4559990" y="3542972"/>
              <a:ext cx="2147470" cy="324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Donut 41">
              <a:extLst>
                <a:ext uri="{FF2B5EF4-FFF2-40B4-BE49-F238E27FC236}">
                  <a16:creationId xmlns:a16="http://schemas.microsoft.com/office/drawing/2014/main" id="{9849360B-03F9-4CA9-A672-EE732135116D}"/>
                </a:ext>
              </a:extLst>
            </p:cNvPr>
            <p:cNvSpPr/>
            <p:nvPr/>
          </p:nvSpPr>
          <p:spPr>
            <a:xfrm>
              <a:off x="4824734" y="3626395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5B6898-4597-4599-B8E2-0A97800D921A}"/>
              </a:ext>
            </a:extLst>
          </p:cNvPr>
          <p:cNvGrpSpPr/>
          <p:nvPr/>
        </p:nvGrpSpPr>
        <p:grpSpPr>
          <a:xfrm flipV="1">
            <a:off x="5156584" y="2131315"/>
            <a:ext cx="2147470" cy="1535158"/>
            <a:chOff x="8567658" y="3512928"/>
            <a:chExt cx="2147470" cy="1535158"/>
          </a:xfrm>
          <a:solidFill>
            <a:srgbClr val="229878"/>
          </a:solidFill>
        </p:grpSpPr>
        <p:sp>
          <p:nvSpPr>
            <p:cNvPr id="10" name="Pentagon 43">
              <a:extLst>
                <a:ext uri="{FF2B5EF4-FFF2-40B4-BE49-F238E27FC236}">
                  <a16:creationId xmlns:a16="http://schemas.microsoft.com/office/drawing/2014/main" id="{A5D0D1BA-2674-48A3-88C1-C3EC6E1BD934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Donut 44">
              <a:extLst>
                <a:ext uri="{FF2B5EF4-FFF2-40B4-BE49-F238E27FC236}">
                  <a16:creationId xmlns:a16="http://schemas.microsoft.com/office/drawing/2014/main" id="{A6E9C795-F329-47A2-A02A-B58C7FA9DDFD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A4FFE0-E438-431B-A695-31A32EE57C97}"/>
              </a:ext>
            </a:extLst>
          </p:cNvPr>
          <p:cNvGrpSpPr/>
          <p:nvPr/>
        </p:nvGrpSpPr>
        <p:grpSpPr>
          <a:xfrm>
            <a:off x="3171698" y="3337443"/>
            <a:ext cx="2147470" cy="1535158"/>
            <a:chOff x="552322" y="3573016"/>
            <a:chExt cx="2147470" cy="1535158"/>
          </a:xfrm>
        </p:grpSpPr>
        <p:sp>
          <p:nvSpPr>
            <p:cNvPr id="13" name="Pentagon 46">
              <a:extLst>
                <a:ext uri="{FF2B5EF4-FFF2-40B4-BE49-F238E27FC236}">
                  <a16:creationId xmlns:a16="http://schemas.microsoft.com/office/drawing/2014/main" id="{F1C8D809-3243-442D-A14D-DBD5D215E635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Donut 47">
              <a:extLst>
                <a:ext uri="{FF2B5EF4-FFF2-40B4-BE49-F238E27FC236}">
                  <a16:creationId xmlns:a16="http://schemas.microsoft.com/office/drawing/2014/main" id="{10BA42E6-FAD1-45B7-B9F3-9C69B7C0D2EA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EA431BF-0C9C-43D5-AEB0-D60DEB1EC40C}"/>
              </a:ext>
            </a:extLst>
          </p:cNvPr>
          <p:cNvSpPr txBox="1"/>
          <p:nvPr/>
        </p:nvSpPr>
        <p:spPr>
          <a:xfrm>
            <a:off x="9288942" y="3756406"/>
            <a:ext cx="1780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pengetahuan</a:t>
            </a:r>
            <a:r>
              <a:rPr lang="en-US" sz="1400" dirty="0"/>
              <a:t>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  <a:r>
              <a:rPr lang="en-US" sz="1400" dirty="0" err="1"/>
              <a:t>kesiapsiagaan</a:t>
            </a:r>
            <a:r>
              <a:rPr lang="en-US" sz="1400" dirty="0"/>
              <a:t> </a:t>
            </a:r>
            <a:r>
              <a:rPr lang="en-US" sz="1400" dirty="0" err="1"/>
              <a:t>bencana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civitas</a:t>
            </a:r>
            <a:r>
              <a:rPr lang="en-US" sz="1400" dirty="0"/>
              <a:t> </a:t>
            </a:r>
            <a:r>
              <a:rPr lang="en-US" sz="1400" dirty="0" err="1"/>
              <a:t>akademik</a:t>
            </a:r>
            <a:r>
              <a:rPr lang="en-US" sz="1400" dirty="0"/>
              <a:t> </a:t>
            </a:r>
            <a:r>
              <a:rPr lang="en-US" sz="1400" dirty="0" err="1"/>
              <a:t>Unuversitas</a:t>
            </a:r>
            <a:r>
              <a:rPr lang="en-US" sz="1400" dirty="0"/>
              <a:t> </a:t>
            </a:r>
            <a:r>
              <a:rPr lang="en-US" sz="1400" dirty="0" err="1"/>
              <a:t>Muhammadiyah</a:t>
            </a:r>
            <a:r>
              <a:rPr lang="en-US" sz="1400" dirty="0"/>
              <a:t> </a:t>
            </a:r>
            <a:r>
              <a:rPr lang="en-US" sz="1400" dirty="0" err="1"/>
              <a:t>Sukabumi</a:t>
            </a:r>
            <a:r>
              <a:rPr lang="en-US" sz="1400" dirty="0"/>
              <a:t> </a:t>
            </a:r>
            <a:r>
              <a:rPr lang="en-US" sz="1400" dirty="0" err="1"/>
              <a:t>beserta</a:t>
            </a:r>
            <a:r>
              <a:rPr lang="en-US" sz="1400" dirty="0"/>
              <a:t> </a:t>
            </a:r>
            <a:r>
              <a:rPr lang="en-US" sz="1400" dirty="0" err="1"/>
              <a:t>Kampus</a:t>
            </a:r>
            <a:r>
              <a:rPr lang="en-US" sz="1400" dirty="0"/>
              <a:t> </a:t>
            </a:r>
            <a:r>
              <a:rPr lang="en-US" sz="1400" dirty="0" err="1"/>
              <a:t>perguruan</a:t>
            </a:r>
            <a:r>
              <a:rPr lang="en-US" sz="1400" dirty="0"/>
              <a:t> </a:t>
            </a:r>
            <a:r>
              <a:rPr lang="en-US" sz="1400" dirty="0" err="1"/>
              <a:t>tinggi</a:t>
            </a:r>
            <a:r>
              <a:rPr lang="en-US" sz="1400" dirty="0"/>
              <a:t> di </a:t>
            </a:r>
            <a:r>
              <a:rPr lang="en-US" sz="1400" dirty="0" err="1"/>
              <a:t>Sukabumi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E7B2B0-7439-4CDE-B393-FC7F5613890F}"/>
              </a:ext>
            </a:extLst>
          </p:cNvPr>
          <p:cNvSpPr txBox="1"/>
          <p:nvPr/>
        </p:nvSpPr>
        <p:spPr>
          <a:xfrm>
            <a:off x="5286506" y="3756405"/>
            <a:ext cx="1780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partisipasi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membangun</a:t>
            </a:r>
            <a:r>
              <a:rPr lang="en-US" sz="1400" dirty="0"/>
              <a:t> </a:t>
            </a:r>
            <a:r>
              <a:rPr lang="en-US" sz="1400" dirty="0" err="1"/>
              <a:t>budaya</a:t>
            </a:r>
            <a:r>
              <a:rPr lang="en-US" sz="1400" dirty="0"/>
              <a:t> </a:t>
            </a:r>
            <a:r>
              <a:rPr lang="en-US" sz="1400" dirty="0" err="1"/>
              <a:t>gotong</a:t>
            </a:r>
            <a:r>
              <a:rPr lang="en-US" sz="1400" dirty="0"/>
              <a:t> </a:t>
            </a:r>
            <a:r>
              <a:rPr lang="en-US" sz="1400" dirty="0" err="1"/>
              <a:t>royong</a:t>
            </a:r>
            <a:r>
              <a:rPr lang="en-US" sz="1400" dirty="0"/>
              <a:t>, </a:t>
            </a:r>
            <a:r>
              <a:rPr lang="en-US" sz="1400" dirty="0" err="1"/>
              <a:t>kerelawanan</a:t>
            </a:r>
            <a:r>
              <a:rPr lang="en-US" sz="1400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kedermawanan</a:t>
            </a:r>
            <a:r>
              <a:rPr lang="en-US" sz="1400" dirty="0"/>
              <a:t> para </a:t>
            </a:r>
            <a:r>
              <a:rPr lang="en-US" sz="1400" dirty="0" err="1"/>
              <a:t>pemangku</a:t>
            </a:r>
            <a:r>
              <a:rPr lang="en-US" sz="1400" dirty="0"/>
              <a:t> </a:t>
            </a:r>
            <a:r>
              <a:rPr lang="en-US" sz="1400" dirty="0" err="1"/>
              <a:t>kepentingan</a:t>
            </a:r>
            <a:r>
              <a:rPr lang="en-US" sz="1400" dirty="0"/>
              <a:t> </a:t>
            </a:r>
            <a:r>
              <a:rPr lang="en-US" sz="1400" dirty="0" err="1"/>
              <a:t>baik</a:t>
            </a:r>
            <a:r>
              <a:rPr lang="en-US" sz="1400" dirty="0"/>
              <a:t> di </a:t>
            </a:r>
            <a:r>
              <a:rPr lang="en-US" sz="1400" dirty="0" err="1"/>
              <a:t>tingkat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 </a:t>
            </a:r>
            <a:r>
              <a:rPr lang="en-US" sz="1400" dirty="0" err="1"/>
              <a:t>maupun</a:t>
            </a:r>
            <a:r>
              <a:rPr lang="en-US" sz="1400" dirty="0"/>
              <a:t> </a:t>
            </a:r>
            <a:r>
              <a:rPr lang="en-US" sz="1400" dirty="0" err="1"/>
              <a:t>daerah</a:t>
            </a:r>
            <a:r>
              <a:rPr lang="en-US" sz="1400" dirty="0"/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35DC37-2B3E-4669-91E1-02AE9B63EAC1}"/>
              </a:ext>
            </a:extLst>
          </p:cNvPr>
          <p:cNvSpPr txBox="1"/>
          <p:nvPr/>
        </p:nvSpPr>
        <p:spPr>
          <a:xfrm>
            <a:off x="3157885" y="1225321"/>
            <a:ext cx="2008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kesadaran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kewaspadaan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pemangku</a:t>
            </a:r>
            <a:r>
              <a:rPr lang="en-US" sz="1400" dirty="0"/>
              <a:t> </a:t>
            </a:r>
            <a:r>
              <a:rPr lang="en-US" sz="1400" dirty="0" err="1"/>
              <a:t>kepentingan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menghadapi</a:t>
            </a:r>
            <a:r>
              <a:rPr lang="en-US" sz="1400" dirty="0"/>
              <a:t> </a:t>
            </a:r>
            <a:r>
              <a:rPr lang="en-US" sz="1400" dirty="0" err="1"/>
              <a:t>risiko</a:t>
            </a:r>
            <a:r>
              <a:rPr lang="en-US" sz="1400" dirty="0"/>
              <a:t> </a:t>
            </a:r>
            <a:r>
              <a:rPr lang="en-US" sz="1400" dirty="0" err="1"/>
              <a:t>bencana</a:t>
            </a:r>
            <a:r>
              <a:rPr lang="en-US" sz="1400" dirty="0"/>
              <a:t> </a:t>
            </a:r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dirty="0" err="1"/>
              <a:t>potensi</a:t>
            </a:r>
            <a:r>
              <a:rPr lang="en-US" sz="1400" dirty="0"/>
              <a:t> </a:t>
            </a:r>
            <a:r>
              <a:rPr lang="en-US" sz="1400" dirty="0" err="1"/>
              <a:t>bencana</a:t>
            </a:r>
            <a:r>
              <a:rPr lang="en-US" sz="1400" dirty="0"/>
              <a:t> di </a:t>
            </a:r>
            <a:r>
              <a:rPr lang="en-US" sz="1400" dirty="0" err="1"/>
              <a:t>daerahnya</a:t>
            </a:r>
            <a:r>
              <a:rPr lang="en-US" sz="1400" dirty="0"/>
              <a:t> </a:t>
            </a:r>
            <a:r>
              <a:rPr lang="en-US" sz="1400" dirty="0" err="1"/>
              <a:t>masing-masing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5253A-F081-4415-BDEB-17F0DECBD9B1}"/>
              </a:ext>
            </a:extLst>
          </p:cNvPr>
          <p:cNvSpPr txBox="1"/>
          <p:nvPr/>
        </p:nvSpPr>
        <p:spPr>
          <a:xfrm>
            <a:off x="7220664" y="1288106"/>
            <a:ext cx="178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 err="1"/>
              <a:t>Mengetahui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 (</a:t>
            </a:r>
            <a:r>
              <a:rPr lang="en-US" sz="1400" dirty="0" err="1"/>
              <a:t>tolak</a:t>
            </a:r>
            <a:r>
              <a:rPr lang="en-US" sz="1400" dirty="0"/>
              <a:t> </a:t>
            </a:r>
            <a:r>
              <a:rPr lang="en-US" sz="1400" dirty="0" err="1"/>
              <a:t>ukur</a:t>
            </a:r>
            <a:r>
              <a:rPr lang="en-US" sz="1400" dirty="0"/>
              <a:t>) </a:t>
            </a:r>
            <a:r>
              <a:rPr lang="en-US" sz="1400" dirty="0" err="1"/>
              <a:t>tingkatan</a:t>
            </a:r>
            <a:r>
              <a:rPr lang="en-US" sz="1400" dirty="0"/>
              <a:t> </a:t>
            </a:r>
            <a:r>
              <a:rPr lang="en-US" sz="1400" dirty="0" err="1"/>
              <a:t>kesiapsiagaan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baik</a:t>
            </a:r>
            <a:r>
              <a:rPr lang="en-US" sz="1400" dirty="0"/>
              <a:t> di </a:t>
            </a:r>
            <a:r>
              <a:rPr lang="en-US" sz="1400" dirty="0" err="1"/>
              <a:t>tingkat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 </a:t>
            </a:r>
            <a:r>
              <a:rPr lang="en-US" sz="1400" dirty="0" err="1"/>
              <a:t>maupun</a:t>
            </a:r>
            <a:r>
              <a:rPr lang="en-US" sz="1400" dirty="0"/>
              <a:t> </a:t>
            </a:r>
            <a:r>
              <a:rPr lang="en-US" sz="1400" dirty="0" err="1"/>
              <a:t>daerah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menghadapi</a:t>
            </a:r>
            <a:r>
              <a:rPr lang="en-US" sz="1400" dirty="0"/>
              <a:t> </a:t>
            </a:r>
            <a:r>
              <a:rPr lang="en-US" sz="1400" dirty="0" err="1"/>
              <a:t>ancaman</a:t>
            </a:r>
            <a:r>
              <a:rPr lang="en-US" sz="1400" dirty="0"/>
              <a:t> </a:t>
            </a:r>
            <a:r>
              <a:rPr lang="en-US" sz="1400" dirty="0" err="1"/>
              <a:t>bencana</a:t>
            </a:r>
            <a:r>
              <a:rPr lang="en-US" sz="1400" dirty="0"/>
              <a:t>.</a:t>
            </a:r>
          </a:p>
        </p:txBody>
      </p:sp>
      <p:grpSp>
        <p:nvGrpSpPr>
          <p:cNvPr id="31" name="Group 42">
            <a:extLst>
              <a:ext uri="{FF2B5EF4-FFF2-40B4-BE49-F238E27FC236}">
                <a16:creationId xmlns:a16="http://schemas.microsoft.com/office/drawing/2014/main" id="{8AAC6898-9D51-45CF-8E9D-71F842981AAF}"/>
              </a:ext>
            </a:extLst>
          </p:cNvPr>
          <p:cNvGrpSpPr/>
          <p:nvPr/>
        </p:nvGrpSpPr>
        <p:grpSpPr>
          <a:xfrm flipV="1">
            <a:off x="1186356" y="2131315"/>
            <a:ext cx="2147470" cy="1535158"/>
            <a:chOff x="8567658" y="3512928"/>
            <a:chExt cx="2147470" cy="1535158"/>
          </a:xfrm>
          <a:solidFill>
            <a:schemeClr val="accent6"/>
          </a:solidFill>
        </p:grpSpPr>
        <p:sp>
          <p:nvSpPr>
            <p:cNvPr id="32" name="Pentagon 43">
              <a:extLst>
                <a:ext uri="{FF2B5EF4-FFF2-40B4-BE49-F238E27FC236}">
                  <a16:creationId xmlns:a16="http://schemas.microsoft.com/office/drawing/2014/main" id="{E8C2A46A-814B-4BCC-A605-8565E61A03A1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Donut 44">
              <a:extLst>
                <a:ext uri="{FF2B5EF4-FFF2-40B4-BE49-F238E27FC236}">
                  <a16:creationId xmlns:a16="http://schemas.microsoft.com/office/drawing/2014/main" id="{AE2A8C97-0F12-48FD-86FB-B2C8FF47E29A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034F7E-ECE4-448E-9D7D-1A6748116648}"/>
              </a:ext>
            </a:extLst>
          </p:cNvPr>
          <p:cNvSpPr txBox="1"/>
          <p:nvPr/>
        </p:nvSpPr>
        <p:spPr>
          <a:xfrm>
            <a:off x="1284068" y="3756403"/>
            <a:ext cx="17808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kewaspadaan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kesiapsiagaan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menghadapi</a:t>
            </a:r>
            <a:r>
              <a:rPr lang="en-US" sz="1400" dirty="0"/>
              <a:t> </a:t>
            </a:r>
            <a:r>
              <a:rPr lang="en-US" sz="1400" dirty="0" err="1"/>
              <a:t>ancaman</a:t>
            </a:r>
            <a:r>
              <a:rPr lang="en-US" sz="1400" dirty="0"/>
              <a:t> </a:t>
            </a:r>
            <a:r>
              <a:rPr lang="en-US" sz="1400" dirty="0" err="1"/>
              <a:t>bencana</a:t>
            </a:r>
            <a:r>
              <a:rPr lang="en-US" sz="1400" dirty="0"/>
              <a:t>.</a:t>
            </a:r>
          </a:p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915078" y="2610376"/>
            <a:ext cx="464234" cy="4936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44" name="Oval 43"/>
          <p:cNvSpPr/>
          <p:nvPr/>
        </p:nvSpPr>
        <p:spPr>
          <a:xfrm>
            <a:off x="3930192" y="3899927"/>
            <a:ext cx="464234" cy="4936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5" name="Oval 44"/>
          <p:cNvSpPr/>
          <p:nvPr/>
        </p:nvSpPr>
        <p:spPr>
          <a:xfrm>
            <a:off x="1942358" y="2599540"/>
            <a:ext cx="464234" cy="4936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6" name="Oval 45"/>
          <p:cNvSpPr/>
          <p:nvPr/>
        </p:nvSpPr>
        <p:spPr>
          <a:xfrm>
            <a:off x="7899964" y="3907115"/>
            <a:ext cx="464234" cy="4936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47" name="Oval 46"/>
          <p:cNvSpPr/>
          <p:nvPr/>
        </p:nvSpPr>
        <p:spPr>
          <a:xfrm>
            <a:off x="9884850" y="2610376"/>
            <a:ext cx="464234" cy="4936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6399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1867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49480" y="269691"/>
            <a:ext cx="76692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err="1">
                <a:solidFill>
                  <a:schemeClr val="accent1"/>
                </a:solidFill>
                <a:cs typeface="Arial" pitchFamily="34" charset="0"/>
              </a:rPr>
              <a:t>Nama</a:t>
            </a:r>
            <a:r>
              <a:rPr lang="en-US" altLang="ko-KR" sz="4800" b="1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4800" b="1" smtClean="0">
                <a:solidFill>
                  <a:schemeClr val="accent1"/>
                </a:solidFill>
                <a:cs typeface="Arial" pitchFamily="34" charset="0"/>
              </a:rPr>
              <a:t>&amp;</a:t>
            </a:r>
            <a:r>
              <a:rPr lang="en-GB" altLang="ko-KR" sz="4800" b="1" smtClean="0">
                <a:solidFill>
                  <a:schemeClr val="accent1"/>
                </a:solidFill>
                <a:cs typeface="Arial" pitchFamily="34" charset="0"/>
              </a:rPr>
              <a:t>Tema </a:t>
            </a:r>
            <a:r>
              <a:rPr lang="en-GB" altLang="ko-KR" sz="4800" b="1" dirty="0" err="1">
                <a:solidFill>
                  <a:schemeClr val="accent1"/>
                </a:solidFill>
                <a:cs typeface="Arial" pitchFamily="34" charset="0"/>
              </a:rPr>
              <a:t>Kegiatan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2398B-AFA0-4CCE-A556-FE79AD3C98F7}"/>
              </a:ext>
            </a:extLst>
          </p:cNvPr>
          <p:cNvSpPr txBox="1"/>
          <p:nvPr/>
        </p:nvSpPr>
        <p:spPr>
          <a:xfrm>
            <a:off x="9015004" y="1050584"/>
            <a:ext cx="2928465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err="1"/>
              <a:t>Kegiatan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bernama</a:t>
            </a:r>
            <a:r>
              <a:rPr lang="en-US" sz="1600" dirty="0"/>
              <a:t> “</a:t>
            </a:r>
            <a:r>
              <a:rPr lang="en-US" sz="1600" b="1" dirty="0"/>
              <a:t>SEMINAR KESIAPSIAGAAN BENCANA SUKABUMI DAN SIMULASI EVAKUASI MANDIRI CIVITAS AKADEMIK UMMI</a:t>
            </a:r>
            <a:r>
              <a:rPr lang="en-US" sz="1600" dirty="0"/>
              <a:t>”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tema</a:t>
            </a:r>
            <a:r>
              <a:rPr lang="en-US" sz="1600" dirty="0"/>
              <a:t> “</a:t>
            </a:r>
            <a:r>
              <a:rPr lang="en-US" sz="1600" b="1" dirty="0"/>
              <a:t>SUKABUMI SIAP UNTUK SELAMAT</a:t>
            </a:r>
            <a:r>
              <a:rPr lang="en-US" sz="1600" dirty="0"/>
              <a:t>”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413081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3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7648526" y="996665"/>
            <a:ext cx="339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WAKTU &amp; </a:t>
            </a:r>
            <a:r>
              <a:rPr lang="en-US" altLang="ko-KR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TEMPAT</a:t>
            </a:r>
          </a:p>
        </p:txBody>
      </p:sp>
      <p:sp>
        <p:nvSpPr>
          <p:cNvPr id="47" name="Oval 6">
            <a:extLst>
              <a:ext uri="{FF2B5EF4-FFF2-40B4-BE49-F238E27FC236}">
                <a16:creationId xmlns:a16="http://schemas.microsoft.com/office/drawing/2014/main" id="{755D3A07-BE70-448E-A530-6A8AB7207309}"/>
              </a:ext>
            </a:extLst>
          </p:cNvPr>
          <p:cNvSpPr/>
          <p:nvPr/>
        </p:nvSpPr>
        <p:spPr>
          <a:xfrm>
            <a:off x="7648526" y="1807061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8" name="Oval 13">
            <a:extLst>
              <a:ext uri="{FF2B5EF4-FFF2-40B4-BE49-F238E27FC236}">
                <a16:creationId xmlns:a16="http://schemas.microsoft.com/office/drawing/2014/main" id="{0D4B1149-4324-499C-AA7C-2D7DF1CE5D64}"/>
              </a:ext>
            </a:extLst>
          </p:cNvPr>
          <p:cNvSpPr/>
          <p:nvPr/>
        </p:nvSpPr>
        <p:spPr>
          <a:xfrm>
            <a:off x="7648526" y="3712924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grpSp>
        <p:nvGrpSpPr>
          <p:cNvPr id="49" name="Group 15">
            <a:extLst>
              <a:ext uri="{FF2B5EF4-FFF2-40B4-BE49-F238E27FC236}">
                <a16:creationId xmlns:a16="http://schemas.microsoft.com/office/drawing/2014/main" id="{FCCDCEE6-E0BD-4F75-9B28-C0715454BBCE}"/>
              </a:ext>
            </a:extLst>
          </p:cNvPr>
          <p:cNvGrpSpPr/>
          <p:nvPr/>
        </p:nvGrpSpPr>
        <p:grpSpPr>
          <a:xfrm>
            <a:off x="7648528" y="2464265"/>
            <a:ext cx="3853132" cy="1068788"/>
            <a:chOff x="270024" y="1671303"/>
            <a:chExt cx="3812301" cy="107947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549A3D-7A65-435F-AAC8-1249432A9EF8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Seminar : </a:t>
              </a:r>
              <a:r>
                <a:rPr lang="en-US" sz="1600" dirty="0" err="1"/>
                <a:t>Kamis</a:t>
              </a:r>
              <a:r>
                <a:rPr lang="en-US" sz="1600" dirty="0"/>
                <a:t>, 16 </a:t>
              </a:r>
              <a:r>
                <a:rPr lang="en-US" sz="1600" dirty="0" err="1"/>
                <a:t>Januari</a:t>
              </a:r>
              <a:r>
                <a:rPr lang="en-US" sz="1600" dirty="0"/>
                <a:t> 2020  </a:t>
              </a:r>
              <a:r>
                <a:rPr lang="en-US" sz="1600" dirty="0" err="1"/>
                <a:t>Pukul</a:t>
              </a:r>
              <a:r>
                <a:rPr lang="en-US" sz="1600" dirty="0"/>
                <a:t> 08.00 – 15.00 </a:t>
              </a:r>
            </a:p>
            <a:p>
              <a:pPr lvl="0"/>
              <a:r>
                <a:rPr lang="en-US" sz="1600" dirty="0" err="1"/>
                <a:t>Simulasi</a:t>
              </a:r>
              <a:r>
                <a:rPr lang="en-US" sz="1600" dirty="0"/>
                <a:t> </a:t>
              </a:r>
              <a:r>
                <a:rPr lang="en-US" sz="1600" dirty="0" err="1"/>
                <a:t>Evakuasi</a:t>
              </a:r>
              <a:r>
                <a:rPr lang="en-US" sz="1600" dirty="0"/>
                <a:t> : </a:t>
              </a:r>
              <a:r>
                <a:rPr lang="en-US" sz="1600" dirty="0" err="1"/>
                <a:t>Jumat</a:t>
              </a:r>
              <a:r>
                <a:rPr lang="en-US" sz="1600" dirty="0"/>
                <a:t>, 17 </a:t>
              </a:r>
              <a:r>
                <a:rPr lang="en-US" sz="1600" dirty="0" err="1"/>
                <a:t>Januari</a:t>
              </a:r>
              <a:r>
                <a:rPr lang="en-US" sz="1600" dirty="0"/>
                <a:t> 2020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DC7862-242A-439F-9274-72ED0635D277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34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Waktu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21F5C816-6312-4F26-A350-676588FAF174}"/>
              </a:ext>
            </a:extLst>
          </p:cNvPr>
          <p:cNvGrpSpPr/>
          <p:nvPr/>
        </p:nvGrpSpPr>
        <p:grpSpPr>
          <a:xfrm>
            <a:off x="7648528" y="4320362"/>
            <a:ext cx="3853132" cy="1068788"/>
            <a:chOff x="270024" y="1671303"/>
            <a:chExt cx="3812301" cy="107947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4F6644-902F-445E-9C72-87DA2B7C8D82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83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Auditorium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Universitas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Muhammadiyah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Sukabumi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Area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Universitas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Muhammadiyah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Sukabumi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7830B6-9DE3-48F1-A743-A6D057B6DA55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34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Tempat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17" r="25517"/>
          <a:stretch>
            <a:fillRect/>
          </a:stretch>
        </p:blipFill>
        <p:spPr>
          <a:xfrm>
            <a:off x="0" y="0"/>
            <a:ext cx="8265502" cy="6858000"/>
          </a:xfrm>
        </p:spPr>
      </p:pic>
      <p:sp>
        <p:nvSpPr>
          <p:cNvPr id="13" name="Trapezoid 3"/>
          <p:cNvSpPr/>
          <p:nvPr/>
        </p:nvSpPr>
        <p:spPr>
          <a:xfrm>
            <a:off x="7795673" y="3824719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4" name="Donut 15"/>
          <p:cNvSpPr/>
          <p:nvPr/>
        </p:nvSpPr>
        <p:spPr>
          <a:xfrm>
            <a:off x="7779907" y="1936847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145" y="537042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Peserta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2E549F-9D12-46B8-899F-B0B3F3547F42}"/>
              </a:ext>
            </a:extLst>
          </p:cNvPr>
          <p:cNvGrpSpPr/>
          <p:nvPr/>
        </p:nvGrpSpPr>
        <p:grpSpPr>
          <a:xfrm>
            <a:off x="1359768" y="1837351"/>
            <a:ext cx="9519966" cy="1722056"/>
            <a:chOff x="769786" y="2854532"/>
            <a:chExt cx="11130811" cy="20134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274861-40E3-4691-B61C-476327B71E7E}"/>
                </a:ext>
              </a:extLst>
            </p:cNvPr>
            <p:cNvSpPr/>
            <p:nvPr/>
          </p:nvSpPr>
          <p:spPr>
            <a:xfrm>
              <a:off x="769786" y="2854532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19229 w 4356129"/>
                <a:gd name="connsiteY0" fmla="*/ 714391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119229" y="714391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09F3996-0BE2-4771-BD5E-03C69041A7DA}"/>
                </a:ext>
              </a:extLst>
            </p:cNvPr>
            <p:cNvSpPr/>
            <p:nvPr/>
          </p:nvSpPr>
          <p:spPr>
            <a:xfrm>
              <a:off x="306580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DD08526-BEAB-4B9E-A36D-E36C8E5D9B93}"/>
                </a:ext>
              </a:extLst>
            </p:cNvPr>
            <p:cNvSpPr/>
            <p:nvPr/>
          </p:nvSpPr>
          <p:spPr>
            <a:xfrm>
              <a:off x="530513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589B684-4FEA-4689-B4D3-23F254AE6F18}"/>
                </a:ext>
              </a:extLst>
            </p:cNvPr>
            <p:cNvSpPr/>
            <p:nvPr/>
          </p:nvSpPr>
          <p:spPr>
            <a:xfrm rot="10800000">
              <a:off x="7544468" y="2854533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068988" y="754584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469048" y="4690753"/>
            <a:ext cx="1686296" cy="2968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Akademisi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68999" y="4261264"/>
            <a:ext cx="1686296" cy="2968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Pengusaha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238765" y="4690754"/>
            <a:ext cx="1686296" cy="2968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Masyarakat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184206" y="4261263"/>
            <a:ext cx="1686296" cy="2968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Pemerintah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077684" y="4690754"/>
            <a:ext cx="1686296" cy="2968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Media</a:t>
            </a:r>
          </a:p>
        </p:txBody>
      </p:sp>
      <p:cxnSp>
        <p:nvCxnSpPr>
          <p:cNvPr id="25" name="Straight Arrow Connector 24"/>
          <p:cNvCxnSpPr>
            <a:endCxn id="12" idx="0"/>
          </p:cNvCxnSpPr>
          <p:nvPr/>
        </p:nvCxnSpPr>
        <p:spPr>
          <a:xfrm>
            <a:off x="2312196" y="3483210"/>
            <a:ext cx="0" cy="120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9" idx="0"/>
          </p:cNvCxnSpPr>
          <p:nvPr/>
        </p:nvCxnSpPr>
        <p:spPr>
          <a:xfrm>
            <a:off x="4212147" y="3518725"/>
            <a:ext cx="0" cy="742539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027354" y="3518725"/>
            <a:ext cx="0" cy="74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9918489" y="3518725"/>
            <a:ext cx="2345" cy="117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1913" y="3645727"/>
            <a:ext cx="0" cy="1045027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99814834-5358-4F4E-9ECF-2EA36305358A}"/>
              </a:ext>
            </a:extLst>
          </p:cNvPr>
          <p:cNvSpPr/>
          <p:nvPr/>
        </p:nvSpPr>
        <p:spPr>
          <a:xfrm>
            <a:off x="9536014" y="2375819"/>
            <a:ext cx="759892" cy="6262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3828F2-E9E2-4BEB-AF03-C0826E0EE34E}"/>
              </a:ext>
            </a:extLst>
          </p:cNvPr>
          <p:cNvGrpSpPr/>
          <p:nvPr/>
        </p:nvGrpSpPr>
        <p:grpSpPr>
          <a:xfrm>
            <a:off x="5481849" y="2283859"/>
            <a:ext cx="1229888" cy="718176"/>
            <a:chOff x="649653" y="906503"/>
            <a:chExt cx="7693935" cy="4522368"/>
          </a:xfrm>
          <a:solidFill>
            <a:schemeClr val="accent2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68B4CE4-26B9-4268-AF31-C19CE1DA5668}"/>
                </a:ext>
              </a:extLst>
            </p:cNvPr>
            <p:cNvGrpSpPr/>
            <p:nvPr/>
          </p:nvGrpSpPr>
          <p:grpSpPr>
            <a:xfrm>
              <a:off x="1686840" y="906503"/>
              <a:ext cx="1330961" cy="4404407"/>
              <a:chOff x="1962632" y="587923"/>
              <a:chExt cx="1606908" cy="5692842"/>
            </a:xfrm>
            <a:grpFill/>
          </p:grpSpPr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2D402779-4258-4460-A8FF-07E4DD643763}"/>
                  </a:ext>
                </a:extLst>
              </p:cNvPr>
              <p:cNvSpPr/>
              <p:nvPr/>
            </p:nvSpPr>
            <p:spPr>
              <a:xfrm>
                <a:off x="2733332" y="5823624"/>
                <a:ext cx="372189" cy="457141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701" dirty="0"/>
                  <a:t> </a:t>
                </a:r>
                <a:endParaRPr lang="ko-KR" altLang="en-US" sz="2701" dirty="0"/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EC14CFC1-FA05-4C10-AE0C-89467524DB26}"/>
                  </a:ext>
                </a:extLst>
              </p:cNvPr>
              <p:cNvSpPr/>
              <p:nvPr/>
            </p:nvSpPr>
            <p:spPr>
              <a:xfrm>
                <a:off x="2355315" y="5349411"/>
                <a:ext cx="349373" cy="622775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4">
                <a:extLst>
                  <a:ext uri="{FF2B5EF4-FFF2-40B4-BE49-F238E27FC236}">
                    <a16:creationId xmlns:a16="http://schemas.microsoft.com/office/drawing/2014/main" id="{3A00137F-7DCE-4D3E-B60F-C0F1118C06ED}"/>
                  </a:ext>
                </a:extLst>
              </p:cNvPr>
              <p:cNvSpPr/>
              <p:nvPr/>
            </p:nvSpPr>
            <p:spPr>
              <a:xfrm>
                <a:off x="2385753" y="3258510"/>
                <a:ext cx="987693" cy="2696468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CC84B960-1CFF-4559-A583-B7C2D3A4AEA4}"/>
                  </a:ext>
                </a:extLst>
              </p:cNvPr>
              <p:cNvSpPr/>
              <p:nvPr/>
            </p:nvSpPr>
            <p:spPr>
              <a:xfrm>
                <a:off x="3327362" y="3615554"/>
                <a:ext cx="234997" cy="523698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E26CA40D-D027-4E23-9832-1C1BE538F261}"/>
                  </a:ext>
                </a:extLst>
              </p:cNvPr>
              <p:cNvSpPr/>
              <p:nvPr/>
            </p:nvSpPr>
            <p:spPr>
              <a:xfrm>
                <a:off x="2019926" y="587923"/>
                <a:ext cx="342321" cy="748475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9AC4E3DE-DB61-47CF-9A33-B420A9CDA700}"/>
                  </a:ext>
                </a:extLst>
              </p:cNvPr>
              <p:cNvSpPr/>
              <p:nvPr/>
            </p:nvSpPr>
            <p:spPr>
              <a:xfrm>
                <a:off x="2643481" y="1349666"/>
                <a:ext cx="523168" cy="762971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9C99D558-C59B-4C49-8219-299D93370AF0}"/>
                  </a:ext>
                </a:extLst>
              </p:cNvPr>
              <p:cNvSpPr/>
              <p:nvPr/>
            </p:nvSpPr>
            <p:spPr>
              <a:xfrm>
                <a:off x="2637401" y="1199206"/>
                <a:ext cx="516209" cy="478108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9EBAF57F-57F2-4520-9E1D-2CC19EF29D1C}"/>
                  </a:ext>
                </a:extLst>
              </p:cNvPr>
              <p:cNvSpPr/>
              <p:nvPr/>
            </p:nvSpPr>
            <p:spPr>
              <a:xfrm>
                <a:off x="2460687" y="1873257"/>
                <a:ext cx="902627" cy="1510986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8CABF9F9-AC60-4EAB-860A-13010699D1DC}"/>
                  </a:ext>
                </a:extLst>
              </p:cNvPr>
              <p:cNvSpPr/>
              <p:nvPr/>
            </p:nvSpPr>
            <p:spPr>
              <a:xfrm>
                <a:off x="2823405" y="2045102"/>
                <a:ext cx="372326" cy="1206938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Freeform 21">
                <a:extLst>
                  <a:ext uri="{FF2B5EF4-FFF2-40B4-BE49-F238E27FC236}">
                    <a16:creationId xmlns:a16="http://schemas.microsoft.com/office/drawing/2014/main" id="{50311FE5-4865-4275-AADB-39D2AAFD059B}"/>
                  </a:ext>
                </a:extLst>
              </p:cNvPr>
              <p:cNvSpPr/>
              <p:nvPr/>
            </p:nvSpPr>
            <p:spPr>
              <a:xfrm>
                <a:off x="3067844" y="1975411"/>
                <a:ext cx="501696" cy="1929434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56C96BA7-6AB3-4863-9DDE-5C8E12EA39EC}"/>
                  </a:ext>
                </a:extLst>
              </p:cNvPr>
              <p:cNvSpPr/>
              <p:nvPr/>
            </p:nvSpPr>
            <p:spPr>
              <a:xfrm>
                <a:off x="1962632" y="1061614"/>
                <a:ext cx="820809" cy="2475965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4D5D2239-5CC4-443F-8C45-21496C6548EA}"/>
                  </a:ext>
                </a:extLst>
              </p:cNvPr>
              <p:cNvSpPr/>
              <p:nvPr/>
            </p:nvSpPr>
            <p:spPr>
              <a:xfrm>
                <a:off x="3369302" y="3701672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C5D25EE6-6B12-4340-84FA-879EBE22BFA5}"/>
                  </a:ext>
                </a:extLst>
              </p:cNvPr>
              <p:cNvSpPr/>
              <p:nvPr/>
            </p:nvSpPr>
            <p:spPr>
              <a:xfrm>
                <a:off x="2013206" y="1026478"/>
                <a:ext cx="200477" cy="252446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1E12150C-12F0-4949-A9B1-29CF067BE032}"/>
                </a:ext>
              </a:extLst>
            </p:cNvPr>
            <p:cNvSpPr/>
            <p:nvPr/>
          </p:nvSpPr>
          <p:spPr>
            <a:xfrm>
              <a:off x="3847080" y="1362265"/>
              <a:ext cx="1251308" cy="3993517"/>
            </a:xfrm>
            <a:custGeom>
              <a:avLst/>
              <a:gdLst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39802 w 2274475"/>
                <a:gd name="connsiteY54" fmla="*/ 113436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90104 w 2274475"/>
                <a:gd name="connsiteY8" fmla="*/ 110685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74475" h="7258931">
                  <a:moveTo>
                    <a:pt x="1010406" y="480"/>
                  </a:moveTo>
                  <a:cubicBezTo>
                    <a:pt x="1043686" y="-1083"/>
                    <a:pt x="1073016" y="1304"/>
                    <a:pt x="1102095" y="5735"/>
                  </a:cubicBezTo>
                  <a:cubicBezTo>
                    <a:pt x="1104192" y="5411"/>
                    <a:pt x="1106275" y="5508"/>
                    <a:pt x="1108360" y="5621"/>
                  </a:cubicBezTo>
                  <a:cubicBezTo>
                    <a:pt x="1267121" y="18361"/>
                    <a:pt x="1286231" y="91404"/>
                    <a:pt x="1384688" y="135883"/>
                  </a:cubicBezTo>
                  <a:lnTo>
                    <a:pt x="1492367" y="319142"/>
                  </a:lnTo>
                  <a:cubicBezTo>
                    <a:pt x="1491728" y="426282"/>
                    <a:pt x="1510135" y="527075"/>
                    <a:pt x="1487277" y="627868"/>
                  </a:cubicBezTo>
                  <a:cubicBezTo>
                    <a:pt x="1418910" y="746113"/>
                    <a:pt x="1302895" y="830053"/>
                    <a:pt x="1311344" y="934324"/>
                  </a:cubicBezTo>
                  <a:lnTo>
                    <a:pt x="1325500" y="985327"/>
                  </a:lnTo>
                  <a:cubicBezTo>
                    <a:pt x="1330194" y="1024847"/>
                    <a:pt x="1375728" y="1068875"/>
                    <a:pt x="1390104" y="1106856"/>
                  </a:cubicBezTo>
                  <a:cubicBezTo>
                    <a:pt x="1431693" y="1230800"/>
                    <a:pt x="1797433" y="1317290"/>
                    <a:pt x="2048362" y="1385160"/>
                  </a:cubicBezTo>
                  <a:cubicBezTo>
                    <a:pt x="2111119" y="1394902"/>
                    <a:pt x="2091635" y="1498099"/>
                    <a:pt x="2117009" y="1597559"/>
                  </a:cubicBezTo>
                  <a:cubicBezTo>
                    <a:pt x="2135620" y="1660396"/>
                    <a:pt x="2154811" y="1677574"/>
                    <a:pt x="2148808" y="1758448"/>
                  </a:cubicBezTo>
                  <a:cubicBezTo>
                    <a:pt x="2191400" y="1843059"/>
                    <a:pt x="2218460" y="1906746"/>
                    <a:pt x="2189395" y="2037940"/>
                  </a:cubicBezTo>
                  <a:cubicBezTo>
                    <a:pt x="2188764" y="2111215"/>
                    <a:pt x="2206824" y="2102251"/>
                    <a:pt x="2232360" y="2257766"/>
                  </a:cubicBezTo>
                  <a:cubicBezTo>
                    <a:pt x="2286030" y="2406818"/>
                    <a:pt x="2285957" y="2613610"/>
                    <a:pt x="2246002" y="2696740"/>
                  </a:cubicBezTo>
                  <a:cubicBezTo>
                    <a:pt x="2250906" y="2813515"/>
                    <a:pt x="2280244" y="2781221"/>
                    <a:pt x="2261780" y="2932246"/>
                  </a:cubicBezTo>
                  <a:cubicBezTo>
                    <a:pt x="2251812" y="3042523"/>
                    <a:pt x="2230338" y="3222331"/>
                    <a:pt x="2189929" y="3317283"/>
                  </a:cubicBezTo>
                  <a:cubicBezTo>
                    <a:pt x="2205594" y="3415974"/>
                    <a:pt x="2208562" y="3482744"/>
                    <a:pt x="2153905" y="3546819"/>
                  </a:cubicBezTo>
                  <a:cubicBezTo>
                    <a:pt x="2123547" y="3613605"/>
                    <a:pt x="2067020" y="3631796"/>
                    <a:pt x="2062829" y="3747178"/>
                  </a:cubicBezTo>
                  <a:cubicBezTo>
                    <a:pt x="2038248" y="3784366"/>
                    <a:pt x="2043572" y="3814077"/>
                    <a:pt x="1996560" y="3899862"/>
                  </a:cubicBezTo>
                  <a:cubicBezTo>
                    <a:pt x="1976622" y="3973381"/>
                    <a:pt x="1945464" y="4030878"/>
                    <a:pt x="1973112" y="4192026"/>
                  </a:cubicBezTo>
                  <a:cubicBezTo>
                    <a:pt x="1978331" y="4297101"/>
                    <a:pt x="1988760" y="4562878"/>
                    <a:pt x="1994230" y="4758341"/>
                  </a:cubicBezTo>
                  <a:cubicBezTo>
                    <a:pt x="1999377" y="4985418"/>
                    <a:pt x="1993308" y="5242399"/>
                    <a:pt x="1998454" y="5443309"/>
                  </a:cubicBezTo>
                  <a:cubicBezTo>
                    <a:pt x="2022566" y="5619053"/>
                    <a:pt x="2065370" y="5798537"/>
                    <a:pt x="2070791" y="5970543"/>
                  </a:cubicBezTo>
                  <a:lnTo>
                    <a:pt x="2032486" y="6356695"/>
                  </a:lnTo>
                  <a:cubicBezTo>
                    <a:pt x="2079044" y="6432965"/>
                    <a:pt x="2118126" y="6490542"/>
                    <a:pt x="2112349" y="6570550"/>
                  </a:cubicBezTo>
                  <a:cubicBezTo>
                    <a:pt x="2108465" y="6689962"/>
                    <a:pt x="2037292" y="6764517"/>
                    <a:pt x="2055838" y="6861500"/>
                  </a:cubicBezTo>
                  <a:cubicBezTo>
                    <a:pt x="2097864" y="6951606"/>
                    <a:pt x="2147368" y="7116476"/>
                    <a:pt x="2193133" y="7243963"/>
                  </a:cubicBezTo>
                  <a:lnTo>
                    <a:pt x="1732215" y="7204737"/>
                  </a:lnTo>
                  <a:lnTo>
                    <a:pt x="1663568" y="6959567"/>
                  </a:lnTo>
                  <a:cubicBezTo>
                    <a:pt x="1623726" y="6778984"/>
                    <a:pt x="1531549" y="6564756"/>
                    <a:pt x="1544042" y="6417818"/>
                  </a:cubicBezTo>
                  <a:cubicBezTo>
                    <a:pt x="1469780" y="6357795"/>
                    <a:pt x="1458800" y="6257382"/>
                    <a:pt x="1453500" y="6124684"/>
                  </a:cubicBezTo>
                  <a:cubicBezTo>
                    <a:pt x="1459414" y="5973294"/>
                    <a:pt x="1487695" y="5797290"/>
                    <a:pt x="1474862" y="5692653"/>
                  </a:cubicBezTo>
                  <a:cubicBezTo>
                    <a:pt x="1347374" y="5192509"/>
                    <a:pt x="1249791" y="4714793"/>
                    <a:pt x="1163424" y="4154838"/>
                  </a:cubicBezTo>
                  <a:cubicBezTo>
                    <a:pt x="1039173" y="4600350"/>
                    <a:pt x="963519" y="5378561"/>
                    <a:pt x="947675" y="5468942"/>
                  </a:cubicBezTo>
                  <a:cubicBezTo>
                    <a:pt x="932722" y="5560633"/>
                    <a:pt x="914032" y="5637371"/>
                    <a:pt x="902817" y="5744015"/>
                  </a:cubicBezTo>
                  <a:cubicBezTo>
                    <a:pt x="919033" y="6058608"/>
                    <a:pt x="882913" y="6575066"/>
                    <a:pt x="839316" y="6702747"/>
                  </a:cubicBezTo>
                  <a:cubicBezTo>
                    <a:pt x="858492" y="6778871"/>
                    <a:pt x="832810" y="6810137"/>
                    <a:pt x="780961" y="6871307"/>
                  </a:cubicBezTo>
                  <a:cubicBezTo>
                    <a:pt x="768808" y="6922202"/>
                    <a:pt x="820204" y="6999264"/>
                    <a:pt x="740763" y="7038944"/>
                  </a:cubicBezTo>
                  <a:cubicBezTo>
                    <a:pt x="606138" y="7157742"/>
                    <a:pt x="460299" y="7242895"/>
                    <a:pt x="340627" y="7257023"/>
                  </a:cubicBezTo>
                  <a:cubicBezTo>
                    <a:pt x="221975" y="7267509"/>
                    <a:pt x="178088" y="7236875"/>
                    <a:pt x="160369" y="7112785"/>
                  </a:cubicBezTo>
                  <a:cubicBezTo>
                    <a:pt x="142245" y="6930616"/>
                    <a:pt x="404486" y="6901713"/>
                    <a:pt x="375147" y="6637304"/>
                  </a:cubicBezTo>
                  <a:cubicBezTo>
                    <a:pt x="367007" y="6500075"/>
                    <a:pt x="336437" y="6430133"/>
                    <a:pt x="354465" y="6292903"/>
                  </a:cubicBezTo>
                  <a:cubicBezTo>
                    <a:pt x="358235" y="6286495"/>
                    <a:pt x="414341" y="5984768"/>
                    <a:pt x="418111" y="5978359"/>
                  </a:cubicBezTo>
                  <a:cubicBezTo>
                    <a:pt x="413580" y="5770394"/>
                    <a:pt x="386620" y="5689529"/>
                    <a:pt x="438162" y="5462874"/>
                  </a:cubicBezTo>
                  <a:lnTo>
                    <a:pt x="408741" y="4908987"/>
                  </a:lnTo>
                  <a:cubicBezTo>
                    <a:pt x="383383" y="4594734"/>
                    <a:pt x="347025" y="4231956"/>
                    <a:pt x="369833" y="3984130"/>
                  </a:cubicBezTo>
                  <a:cubicBezTo>
                    <a:pt x="360790" y="3878249"/>
                    <a:pt x="203156" y="3654257"/>
                    <a:pt x="114102" y="3468366"/>
                  </a:cubicBezTo>
                  <a:cubicBezTo>
                    <a:pt x="73252" y="3345749"/>
                    <a:pt x="107597" y="3109690"/>
                    <a:pt x="25841" y="2997641"/>
                  </a:cubicBezTo>
                  <a:cubicBezTo>
                    <a:pt x="-26781" y="2864117"/>
                    <a:pt x="13437" y="2636005"/>
                    <a:pt x="37056" y="2488661"/>
                  </a:cubicBezTo>
                  <a:cubicBezTo>
                    <a:pt x="58606" y="2354225"/>
                    <a:pt x="33601" y="2288134"/>
                    <a:pt x="10548" y="2180866"/>
                  </a:cubicBezTo>
                  <a:cubicBezTo>
                    <a:pt x="-2582" y="2138083"/>
                    <a:pt x="49550" y="1969276"/>
                    <a:pt x="66962" y="1852534"/>
                  </a:cubicBezTo>
                  <a:cubicBezTo>
                    <a:pt x="80491" y="1712295"/>
                    <a:pt x="109474" y="1518069"/>
                    <a:pt x="133715" y="1495365"/>
                  </a:cubicBezTo>
                  <a:cubicBezTo>
                    <a:pt x="320335" y="1404758"/>
                    <a:pt x="520831" y="1377628"/>
                    <a:pt x="726142" y="1204779"/>
                  </a:cubicBezTo>
                  <a:lnTo>
                    <a:pt x="801702" y="1145790"/>
                  </a:lnTo>
                  <a:cubicBezTo>
                    <a:pt x="809306" y="1071017"/>
                    <a:pt x="832150" y="1000053"/>
                    <a:pt x="839754" y="925280"/>
                  </a:cubicBezTo>
                  <a:cubicBezTo>
                    <a:pt x="835314" y="915634"/>
                    <a:pt x="854784" y="890796"/>
                    <a:pt x="852095" y="881622"/>
                  </a:cubicBezTo>
                  <a:cubicBezTo>
                    <a:pt x="830908" y="801911"/>
                    <a:pt x="739926" y="755876"/>
                    <a:pt x="685639" y="674518"/>
                  </a:cubicBezTo>
                  <a:cubicBezTo>
                    <a:pt x="679420" y="654057"/>
                    <a:pt x="675363" y="620231"/>
                    <a:pt x="673583" y="580154"/>
                  </a:cubicBezTo>
                  <a:cubicBezTo>
                    <a:pt x="646287" y="504174"/>
                    <a:pt x="625266" y="418796"/>
                    <a:pt x="642606" y="341636"/>
                  </a:cubicBezTo>
                  <a:cubicBezTo>
                    <a:pt x="637217" y="194039"/>
                    <a:pt x="706592" y="142696"/>
                    <a:pt x="839802" y="36004"/>
                  </a:cubicBezTo>
                  <a:cubicBezTo>
                    <a:pt x="910855" y="12350"/>
                    <a:pt x="964405" y="2641"/>
                    <a:pt x="1010406" y="4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accent6"/>
                </a:solidFill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D1F9B51B-0CE8-4DB9-9E4D-3424A989FC3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49653" y="1309123"/>
              <a:ext cx="1255596" cy="4001786"/>
            </a:xfrm>
            <a:custGeom>
              <a:avLst/>
              <a:gdLst>
                <a:gd name="connsiteX0" fmla="*/ 1095375 w 2171700"/>
                <a:gd name="connsiteY0" fmla="*/ 0 h 7324725"/>
                <a:gd name="connsiteX1" fmla="*/ 809625 w 2171700"/>
                <a:gd name="connsiteY1" fmla="*/ 190500 h 7324725"/>
                <a:gd name="connsiteX2" fmla="*/ 685800 w 2171700"/>
                <a:gd name="connsiteY2" fmla="*/ 371475 h 7324725"/>
                <a:gd name="connsiteX3" fmla="*/ 704850 w 2171700"/>
                <a:gd name="connsiteY3" fmla="*/ 695325 h 7324725"/>
                <a:gd name="connsiteX4" fmla="*/ 838200 w 2171700"/>
                <a:gd name="connsiteY4" fmla="*/ 971550 h 7324725"/>
                <a:gd name="connsiteX5" fmla="*/ 742950 w 2171700"/>
                <a:gd name="connsiteY5" fmla="*/ 1085850 h 7324725"/>
                <a:gd name="connsiteX6" fmla="*/ 133350 w 2171700"/>
                <a:gd name="connsiteY6" fmla="*/ 1295400 h 7324725"/>
                <a:gd name="connsiteX7" fmla="*/ 0 w 2171700"/>
                <a:gd name="connsiteY7" fmla="*/ 2286000 h 7324725"/>
                <a:gd name="connsiteX8" fmla="*/ 333375 w 2171700"/>
                <a:gd name="connsiteY8" fmla="*/ 3181350 h 7324725"/>
                <a:gd name="connsiteX9" fmla="*/ 247650 w 2171700"/>
                <a:gd name="connsiteY9" fmla="*/ 3914775 h 7324725"/>
                <a:gd name="connsiteX10" fmla="*/ 371475 w 2171700"/>
                <a:gd name="connsiteY10" fmla="*/ 4133850 h 7324725"/>
                <a:gd name="connsiteX11" fmla="*/ 495300 w 2171700"/>
                <a:gd name="connsiteY11" fmla="*/ 4352925 h 7324725"/>
                <a:gd name="connsiteX12" fmla="*/ 476250 w 2171700"/>
                <a:gd name="connsiteY12" fmla="*/ 4810125 h 7324725"/>
                <a:gd name="connsiteX13" fmla="*/ 476250 w 2171700"/>
                <a:gd name="connsiteY13" fmla="*/ 5172075 h 7324725"/>
                <a:gd name="connsiteX14" fmla="*/ 371475 w 2171700"/>
                <a:gd name="connsiteY14" fmla="*/ 6219825 h 7324725"/>
                <a:gd name="connsiteX15" fmla="*/ 371475 w 2171700"/>
                <a:gd name="connsiteY15" fmla="*/ 6696075 h 7324725"/>
                <a:gd name="connsiteX16" fmla="*/ 400050 w 2171700"/>
                <a:gd name="connsiteY16" fmla="*/ 6896100 h 7324725"/>
                <a:gd name="connsiteX17" fmla="*/ 323850 w 2171700"/>
                <a:gd name="connsiteY17" fmla="*/ 7077075 h 7324725"/>
                <a:gd name="connsiteX18" fmla="*/ 533400 w 2171700"/>
                <a:gd name="connsiteY18" fmla="*/ 7324725 h 7324725"/>
                <a:gd name="connsiteX19" fmla="*/ 952500 w 2171700"/>
                <a:gd name="connsiteY19" fmla="*/ 7315200 h 7324725"/>
                <a:gd name="connsiteX20" fmla="*/ 733425 w 2171700"/>
                <a:gd name="connsiteY20" fmla="*/ 6896100 h 7324725"/>
                <a:gd name="connsiteX21" fmla="*/ 790575 w 2171700"/>
                <a:gd name="connsiteY21" fmla="*/ 6648450 h 7324725"/>
                <a:gd name="connsiteX22" fmla="*/ 762000 w 2171700"/>
                <a:gd name="connsiteY22" fmla="*/ 6324600 h 7324725"/>
                <a:gd name="connsiteX23" fmla="*/ 885825 w 2171700"/>
                <a:gd name="connsiteY23" fmla="*/ 5486400 h 7324725"/>
                <a:gd name="connsiteX24" fmla="*/ 866775 w 2171700"/>
                <a:gd name="connsiteY24" fmla="*/ 5400675 h 7324725"/>
                <a:gd name="connsiteX25" fmla="*/ 971550 w 2171700"/>
                <a:gd name="connsiteY25" fmla="*/ 5286375 h 7324725"/>
                <a:gd name="connsiteX26" fmla="*/ 962025 w 2171700"/>
                <a:gd name="connsiteY26" fmla="*/ 5143500 h 7324725"/>
                <a:gd name="connsiteX27" fmla="*/ 1104900 w 2171700"/>
                <a:gd name="connsiteY27" fmla="*/ 4600575 h 7324725"/>
                <a:gd name="connsiteX28" fmla="*/ 1123950 w 2171700"/>
                <a:gd name="connsiteY28" fmla="*/ 4467225 h 7324725"/>
                <a:gd name="connsiteX29" fmla="*/ 1276350 w 2171700"/>
                <a:gd name="connsiteY29" fmla="*/ 4724400 h 7324725"/>
                <a:gd name="connsiteX30" fmla="*/ 1352550 w 2171700"/>
                <a:gd name="connsiteY30" fmla="*/ 5000625 h 7324725"/>
                <a:gd name="connsiteX31" fmla="*/ 1333500 w 2171700"/>
                <a:gd name="connsiteY31" fmla="*/ 5143500 h 7324725"/>
                <a:gd name="connsiteX32" fmla="*/ 1371600 w 2171700"/>
                <a:gd name="connsiteY32" fmla="*/ 5153025 h 7324725"/>
                <a:gd name="connsiteX33" fmla="*/ 1247775 w 2171700"/>
                <a:gd name="connsiteY33" fmla="*/ 5591175 h 7324725"/>
                <a:gd name="connsiteX34" fmla="*/ 1257300 w 2171700"/>
                <a:gd name="connsiteY34" fmla="*/ 6543675 h 7324725"/>
                <a:gd name="connsiteX35" fmla="*/ 1333500 w 2171700"/>
                <a:gd name="connsiteY35" fmla="*/ 6657975 h 7324725"/>
                <a:gd name="connsiteX36" fmla="*/ 1314450 w 2171700"/>
                <a:gd name="connsiteY36" fmla="*/ 6810375 h 7324725"/>
                <a:gd name="connsiteX37" fmla="*/ 1323975 w 2171700"/>
                <a:gd name="connsiteY37" fmla="*/ 6934200 h 7324725"/>
                <a:gd name="connsiteX38" fmla="*/ 1304925 w 2171700"/>
                <a:gd name="connsiteY38" fmla="*/ 7086600 h 7324725"/>
                <a:gd name="connsiteX39" fmla="*/ 1704975 w 2171700"/>
                <a:gd name="connsiteY39" fmla="*/ 7286625 h 7324725"/>
                <a:gd name="connsiteX40" fmla="*/ 2152650 w 2171700"/>
                <a:gd name="connsiteY40" fmla="*/ 7286625 h 7324725"/>
                <a:gd name="connsiteX41" fmla="*/ 2171700 w 2171700"/>
                <a:gd name="connsiteY41" fmla="*/ 7143750 h 7324725"/>
                <a:gd name="connsiteX42" fmla="*/ 1676400 w 2171700"/>
                <a:gd name="connsiteY42" fmla="*/ 6638925 h 7324725"/>
                <a:gd name="connsiteX43" fmla="*/ 1685925 w 2171700"/>
                <a:gd name="connsiteY43" fmla="*/ 6534150 h 7324725"/>
                <a:gd name="connsiteX44" fmla="*/ 1657350 w 2171700"/>
                <a:gd name="connsiteY44" fmla="*/ 6324600 h 7324725"/>
                <a:gd name="connsiteX45" fmla="*/ 1704975 w 2171700"/>
                <a:gd name="connsiteY45" fmla="*/ 6048375 h 7324725"/>
                <a:gd name="connsiteX46" fmla="*/ 1762125 w 2171700"/>
                <a:gd name="connsiteY46" fmla="*/ 5495925 h 7324725"/>
                <a:gd name="connsiteX47" fmla="*/ 1771650 w 2171700"/>
                <a:gd name="connsiteY47" fmla="*/ 5429250 h 7324725"/>
                <a:gd name="connsiteX48" fmla="*/ 1866900 w 2171700"/>
                <a:gd name="connsiteY48" fmla="*/ 5172075 h 7324725"/>
                <a:gd name="connsiteX49" fmla="*/ 1885950 w 2171700"/>
                <a:gd name="connsiteY49" fmla="*/ 4648200 h 7324725"/>
                <a:gd name="connsiteX50" fmla="*/ 1895475 w 2171700"/>
                <a:gd name="connsiteY50" fmla="*/ 4248150 h 7324725"/>
                <a:gd name="connsiteX51" fmla="*/ 1866900 w 2171700"/>
                <a:gd name="connsiteY51" fmla="*/ 3705225 h 7324725"/>
                <a:gd name="connsiteX52" fmla="*/ 2076450 w 2171700"/>
                <a:gd name="connsiteY52" fmla="*/ 2771775 h 7324725"/>
                <a:gd name="connsiteX53" fmla="*/ 2085975 w 2171700"/>
                <a:gd name="connsiteY53" fmla="*/ 2505075 h 7324725"/>
                <a:gd name="connsiteX54" fmla="*/ 1981200 w 2171700"/>
                <a:gd name="connsiteY54" fmla="*/ 1933575 h 7324725"/>
                <a:gd name="connsiteX55" fmla="*/ 1933575 w 2171700"/>
                <a:gd name="connsiteY55" fmla="*/ 1771650 h 7324725"/>
                <a:gd name="connsiteX56" fmla="*/ 1933575 w 2171700"/>
                <a:gd name="connsiteY56" fmla="*/ 1495425 h 7324725"/>
                <a:gd name="connsiteX57" fmla="*/ 1885950 w 2171700"/>
                <a:gd name="connsiteY57" fmla="*/ 1333500 h 7324725"/>
                <a:gd name="connsiteX58" fmla="*/ 1419225 w 2171700"/>
                <a:gd name="connsiteY58" fmla="*/ 1238250 h 7324725"/>
                <a:gd name="connsiteX59" fmla="*/ 1257300 w 2171700"/>
                <a:gd name="connsiteY59" fmla="*/ 1085850 h 7324725"/>
                <a:gd name="connsiteX60" fmla="*/ 1333500 w 2171700"/>
                <a:gd name="connsiteY60" fmla="*/ 933450 h 7324725"/>
                <a:gd name="connsiteX61" fmla="*/ 1447800 w 2171700"/>
                <a:gd name="connsiteY61" fmla="*/ 466725 h 7324725"/>
                <a:gd name="connsiteX62" fmla="*/ 1400175 w 2171700"/>
                <a:gd name="connsiteY62" fmla="*/ 209550 h 7324725"/>
                <a:gd name="connsiteX63" fmla="*/ 1095375 w 2171700"/>
                <a:gd name="connsiteY63" fmla="*/ 0 h 7324725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193 h 7255689"/>
                <a:gd name="connsiteX1" fmla="*/ 809625 w 2171700"/>
                <a:gd name="connsiteY1" fmla="*/ 121464 h 7255689"/>
                <a:gd name="connsiteX2" fmla="*/ 685800 w 2171700"/>
                <a:gd name="connsiteY2" fmla="*/ 302439 h 7255689"/>
                <a:gd name="connsiteX3" fmla="*/ 704850 w 2171700"/>
                <a:gd name="connsiteY3" fmla="*/ 626289 h 7255689"/>
                <a:gd name="connsiteX4" fmla="*/ 838200 w 2171700"/>
                <a:gd name="connsiteY4" fmla="*/ 902514 h 7255689"/>
                <a:gd name="connsiteX5" fmla="*/ 742950 w 2171700"/>
                <a:gd name="connsiteY5" fmla="*/ 1016814 h 7255689"/>
                <a:gd name="connsiteX6" fmla="*/ 133350 w 2171700"/>
                <a:gd name="connsiteY6" fmla="*/ 1226364 h 7255689"/>
                <a:gd name="connsiteX7" fmla="*/ 0 w 2171700"/>
                <a:gd name="connsiteY7" fmla="*/ 2216964 h 7255689"/>
                <a:gd name="connsiteX8" fmla="*/ 333375 w 2171700"/>
                <a:gd name="connsiteY8" fmla="*/ 3112314 h 7255689"/>
                <a:gd name="connsiteX9" fmla="*/ 247650 w 2171700"/>
                <a:gd name="connsiteY9" fmla="*/ 3845739 h 7255689"/>
                <a:gd name="connsiteX10" fmla="*/ 371475 w 2171700"/>
                <a:gd name="connsiteY10" fmla="*/ 4064814 h 7255689"/>
                <a:gd name="connsiteX11" fmla="*/ 495300 w 2171700"/>
                <a:gd name="connsiteY11" fmla="*/ 4283889 h 7255689"/>
                <a:gd name="connsiteX12" fmla="*/ 476250 w 2171700"/>
                <a:gd name="connsiteY12" fmla="*/ 4741089 h 7255689"/>
                <a:gd name="connsiteX13" fmla="*/ 476250 w 2171700"/>
                <a:gd name="connsiteY13" fmla="*/ 5103039 h 7255689"/>
                <a:gd name="connsiteX14" fmla="*/ 371475 w 2171700"/>
                <a:gd name="connsiteY14" fmla="*/ 6150789 h 7255689"/>
                <a:gd name="connsiteX15" fmla="*/ 371475 w 2171700"/>
                <a:gd name="connsiteY15" fmla="*/ 6627039 h 7255689"/>
                <a:gd name="connsiteX16" fmla="*/ 400050 w 2171700"/>
                <a:gd name="connsiteY16" fmla="*/ 6827064 h 7255689"/>
                <a:gd name="connsiteX17" fmla="*/ 323850 w 2171700"/>
                <a:gd name="connsiteY17" fmla="*/ 7008039 h 7255689"/>
                <a:gd name="connsiteX18" fmla="*/ 533400 w 2171700"/>
                <a:gd name="connsiteY18" fmla="*/ 7255689 h 7255689"/>
                <a:gd name="connsiteX19" fmla="*/ 952500 w 2171700"/>
                <a:gd name="connsiteY19" fmla="*/ 7246164 h 7255689"/>
                <a:gd name="connsiteX20" fmla="*/ 733425 w 2171700"/>
                <a:gd name="connsiteY20" fmla="*/ 6827064 h 7255689"/>
                <a:gd name="connsiteX21" fmla="*/ 790575 w 2171700"/>
                <a:gd name="connsiteY21" fmla="*/ 6579414 h 7255689"/>
                <a:gd name="connsiteX22" fmla="*/ 762000 w 2171700"/>
                <a:gd name="connsiteY22" fmla="*/ 6255564 h 7255689"/>
                <a:gd name="connsiteX23" fmla="*/ 885825 w 2171700"/>
                <a:gd name="connsiteY23" fmla="*/ 5417364 h 7255689"/>
                <a:gd name="connsiteX24" fmla="*/ 866775 w 2171700"/>
                <a:gd name="connsiteY24" fmla="*/ 5331639 h 7255689"/>
                <a:gd name="connsiteX25" fmla="*/ 971550 w 2171700"/>
                <a:gd name="connsiteY25" fmla="*/ 5217339 h 7255689"/>
                <a:gd name="connsiteX26" fmla="*/ 962025 w 2171700"/>
                <a:gd name="connsiteY26" fmla="*/ 5074464 h 7255689"/>
                <a:gd name="connsiteX27" fmla="*/ 1104900 w 2171700"/>
                <a:gd name="connsiteY27" fmla="*/ 4531539 h 7255689"/>
                <a:gd name="connsiteX28" fmla="*/ 1123950 w 2171700"/>
                <a:gd name="connsiteY28" fmla="*/ 4398189 h 7255689"/>
                <a:gd name="connsiteX29" fmla="*/ 1276350 w 2171700"/>
                <a:gd name="connsiteY29" fmla="*/ 4655364 h 7255689"/>
                <a:gd name="connsiteX30" fmla="*/ 1352550 w 2171700"/>
                <a:gd name="connsiteY30" fmla="*/ 4931589 h 7255689"/>
                <a:gd name="connsiteX31" fmla="*/ 1333500 w 2171700"/>
                <a:gd name="connsiteY31" fmla="*/ 5074464 h 7255689"/>
                <a:gd name="connsiteX32" fmla="*/ 1371600 w 2171700"/>
                <a:gd name="connsiteY32" fmla="*/ 5083989 h 7255689"/>
                <a:gd name="connsiteX33" fmla="*/ 1247775 w 2171700"/>
                <a:gd name="connsiteY33" fmla="*/ 5522139 h 7255689"/>
                <a:gd name="connsiteX34" fmla="*/ 1257300 w 2171700"/>
                <a:gd name="connsiteY34" fmla="*/ 6474639 h 7255689"/>
                <a:gd name="connsiteX35" fmla="*/ 1333500 w 2171700"/>
                <a:gd name="connsiteY35" fmla="*/ 6588939 h 7255689"/>
                <a:gd name="connsiteX36" fmla="*/ 1314450 w 2171700"/>
                <a:gd name="connsiteY36" fmla="*/ 6741339 h 7255689"/>
                <a:gd name="connsiteX37" fmla="*/ 1323975 w 2171700"/>
                <a:gd name="connsiteY37" fmla="*/ 6865164 h 7255689"/>
                <a:gd name="connsiteX38" fmla="*/ 1304925 w 2171700"/>
                <a:gd name="connsiteY38" fmla="*/ 7017564 h 7255689"/>
                <a:gd name="connsiteX39" fmla="*/ 1704975 w 2171700"/>
                <a:gd name="connsiteY39" fmla="*/ 7217589 h 7255689"/>
                <a:gd name="connsiteX40" fmla="*/ 2152650 w 2171700"/>
                <a:gd name="connsiteY40" fmla="*/ 7217589 h 7255689"/>
                <a:gd name="connsiteX41" fmla="*/ 2171700 w 2171700"/>
                <a:gd name="connsiteY41" fmla="*/ 7074714 h 7255689"/>
                <a:gd name="connsiteX42" fmla="*/ 1676400 w 2171700"/>
                <a:gd name="connsiteY42" fmla="*/ 6569889 h 7255689"/>
                <a:gd name="connsiteX43" fmla="*/ 1685925 w 2171700"/>
                <a:gd name="connsiteY43" fmla="*/ 6465114 h 7255689"/>
                <a:gd name="connsiteX44" fmla="*/ 1657350 w 2171700"/>
                <a:gd name="connsiteY44" fmla="*/ 6255564 h 7255689"/>
                <a:gd name="connsiteX45" fmla="*/ 1704975 w 2171700"/>
                <a:gd name="connsiteY45" fmla="*/ 5979339 h 7255689"/>
                <a:gd name="connsiteX46" fmla="*/ 1762125 w 2171700"/>
                <a:gd name="connsiteY46" fmla="*/ 5426889 h 7255689"/>
                <a:gd name="connsiteX47" fmla="*/ 1771650 w 2171700"/>
                <a:gd name="connsiteY47" fmla="*/ 5360214 h 7255689"/>
                <a:gd name="connsiteX48" fmla="*/ 1866900 w 2171700"/>
                <a:gd name="connsiteY48" fmla="*/ 5103039 h 7255689"/>
                <a:gd name="connsiteX49" fmla="*/ 1885950 w 2171700"/>
                <a:gd name="connsiteY49" fmla="*/ 4579164 h 7255689"/>
                <a:gd name="connsiteX50" fmla="*/ 1895475 w 2171700"/>
                <a:gd name="connsiteY50" fmla="*/ 4179114 h 7255689"/>
                <a:gd name="connsiteX51" fmla="*/ 1866900 w 2171700"/>
                <a:gd name="connsiteY51" fmla="*/ 3636189 h 7255689"/>
                <a:gd name="connsiteX52" fmla="*/ 2076450 w 2171700"/>
                <a:gd name="connsiteY52" fmla="*/ 2702739 h 7255689"/>
                <a:gd name="connsiteX53" fmla="*/ 2085975 w 2171700"/>
                <a:gd name="connsiteY53" fmla="*/ 2436039 h 7255689"/>
                <a:gd name="connsiteX54" fmla="*/ 1981200 w 2171700"/>
                <a:gd name="connsiteY54" fmla="*/ 1864539 h 7255689"/>
                <a:gd name="connsiteX55" fmla="*/ 1933575 w 2171700"/>
                <a:gd name="connsiteY55" fmla="*/ 1702614 h 7255689"/>
                <a:gd name="connsiteX56" fmla="*/ 1933575 w 2171700"/>
                <a:gd name="connsiteY56" fmla="*/ 1426389 h 7255689"/>
                <a:gd name="connsiteX57" fmla="*/ 1885950 w 2171700"/>
                <a:gd name="connsiteY57" fmla="*/ 1264464 h 7255689"/>
                <a:gd name="connsiteX58" fmla="*/ 1419225 w 2171700"/>
                <a:gd name="connsiteY58" fmla="*/ 1169214 h 7255689"/>
                <a:gd name="connsiteX59" fmla="*/ 1257300 w 2171700"/>
                <a:gd name="connsiteY59" fmla="*/ 1016814 h 7255689"/>
                <a:gd name="connsiteX60" fmla="*/ 1333500 w 2171700"/>
                <a:gd name="connsiteY60" fmla="*/ 864414 h 7255689"/>
                <a:gd name="connsiteX61" fmla="*/ 1447800 w 2171700"/>
                <a:gd name="connsiteY61" fmla="*/ 397689 h 7255689"/>
                <a:gd name="connsiteX62" fmla="*/ 1400175 w 2171700"/>
                <a:gd name="connsiteY62" fmla="*/ 140514 h 7255689"/>
                <a:gd name="connsiteX63" fmla="*/ 1078068 w 2171700"/>
                <a:gd name="connsiteY63" fmla="*/ 193 h 7255689"/>
                <a:gd name="connsiteX0" fmla="*/ 1078068 w 2171700"/>
                <a:gd name="connsiteY0" fmla="*/ 175 h 7255671"/>
                <a:gd name="connsiteX1" fmla="*/ 809625 w 2171700"/>
                <a:gd name="connsiteY1" fmla="*/ 121446 h 7255671"/>
                <a:gd name="connsiteX2" fmla="*/ 685800 w 2171700"/>
                <a:gd name="connsiteY2" fmla="*/ 302421 h 7255671"/>
                <a:gd name="connsiteX3" fmla="*/ 704850 w 2171700"/>
                <a:gd name="connsiteY3" fmla="*/ 626271 h 7255671"/>
                <a:gd name="connsiteX4" fmla="*/ 838200 w 2171700"/>
                <a:gd name="connsiteY4" fmla="*/ 902496 h 7255671"/>
                <a:gd name="connsiteX5" fmla="*/ 742950 w 2171700"/>
                <a:gd name="connsiteY5" fmla="*/ 1016796 h 7255671"/>
                <a:gd name="connsiteX6" fmla="*/ 133350 w 2171700"/>
                <a:gd name="connsiteY6" fmla="*/ 1226346 h 7255671"/>
                <a:gd name="connsiteX7" fmla="*/ 0 w 2171700"/>
                <a:gd name="connsiteY7" fmla="*/ 2216946 h 7255671"/>
                <a:gd name="connsiteX8" fmla="*/ 333375 w 2171700"/>
                <a:gd name="connsiteY8" fmla="*/ 3112296 h 7255671"/>
                <a:gd name="connsiteX9" fmla="*/ 247650 w 2171700"/>
                <a:gd name="connsiteY9" fmla="*/ 3845721 h 7255671"/>
                <a:gd name="connsiteX10" fmla="*/ 371475 w 2171700"/>
                <a:gd name="connsiteY10" fmla="*/ 4064796 h 7255671"/>
                <a:gd name="connsiteX11" fmla="*/ 495300 w 2171700"/>
                <a:gd name="connsiteY11" fmla="*/ 4283871 h 7255671"/>
                <a:gd name="connsiteX12" fmla="*/ 476250 w 2171700"/>
                <a:gd name="connsiteY12" fmla="*/ 4741071 h 7255671"/>
                <a:gd name="connsiteX13" fmla="*/ 476250 w 2171700"/>
                <a:gd name="connsiteY13" fmla="*/ 5103021 h 7255671"/>
                <a:gd name="connsiteX14" fmla="*/ 371475 w 2171700"/>
                <a:gd name="connsiteY14" fmla="*/ 6150771 h 7255671"/>
                <a:gd name="connsiteX15" fmla="*/ 371475 w 2171700"/>
                <a:gd name="connsiteY15" fmla="*/ 6627021 h 7255671"/>
                <a:gd name="connsiteX16" fmla="*/ 400050 w 2171700"/>
                <a:gd name="connsiteY16" fmla="*/ 6827046 h 7255671"/>
                <a:gd name="connsiteX17" fmla="*/ 323850 w 2171700"/>
                <a:gd name="connsiteY17" fmla="*/ 7008021 h 7255671"/>
                <a:gd name="connsiteX18" fmla="*/ 533400 w 2171700"/>
                <a:gd name="connsiteY18" fmla="*/ 7255671 h 7255671"/>
                <a:gd name="connsiteX19" fmla="*/ 952500 w 2171700"/>
                <a:gd name="connsiteY19" fmla="*/ 7246146 h 7255671"/>
                <a:gd name="connsiteX20" fmla="*/ 733425 w 2171700"/>
                <a:gd name="connsiteY20" fmla="*/ 6827046 h 7255671"/>
                <a:gd name="connsiteX21" fmla="*/ 790575 w 2171700"/>
                <a:gd name="connsiteY21" fmla="*/ 6579396 h 7255671"/>
                <a:gd name="connsiteX22" fmla="*/ 762000 w 2171700"/>
                <a:gd name="connsiteY22" fmla="*/ 6255546 h 7255671"/>
                <a:gd name="connsiteX23" fmla="*/ 885825 w 2171700"/>
                <a:gd name="connsiteY23" fmla="*/ 5417346 h 7255671"/>
                <a:gd name="connsiteX24" fmla="*/ 866775 w 2171700"/>
                <a:gd name="connsiteY24" fmla="*/ 5331621 h 7255671"/>
                <a:gd name="connsiteX25" fmla="*/ 971550 w 2171700"/>
                <a:gd name="connsiteY25" fmla="*/ 5217321 h 7255671"/>
                <a:gd name="connsiteX26" fmla="*/ 962025 w 2171700"/>
                <a:gd name="connsiteY26" fmla="*/ 5074446 h 7255671"/>
                <a:gd name="connsiteX27" fmla="*/ 1104900 w 2171700"/>
                <a:gd name="connsiteY27" fmla="*/ 4531521 h 7255671"/>
                <a:gd name="connsiteX28" fmla="*/ 1123950 w 2171700"/>
                <a:gd name="connsiteY28" fmla="*/ 4398171 h 7255671"/>
                <a:gd name="connsiteX29" fmla="*/ 1276350 w 2171700"/>
                <a:gd name="connsiteY29" fmla="*/ 4655346 h 7255671"/>
                <a:gd name="connsiteX30" fmla="*/ 1352550 w 2171700"/>
                <a:gd name="connsiteY30" fmla="*/ 4931571 h 7255671"/>
                <a:gd name="connsiteX31" fmla="*/ 1333500 w 2171700"/>
                <a:gd name="connsiteY31" fmla="*/ 5074446 h 7255671"/>
                <a:gd name="connsiteX32" fmla="*/ 1371600 w 2171700"/>
                <a:gd name="connsiteY32" fmla="*/ 5083971 h 7255671"/>
                <a:gd name="connsiteX33" fmla="*/ 1247775 w 2171700"/>
                <a:gd name="connsiteY33" fmla="*/ 5522121 h 7255671"/>
                <a:gd name="connsiteX34" fmla="*/ 1257300 w 2171700"/>
                <a:gd name="connsiteY34" fmla="*/ 6474621 h 7255671"/>
                <a:gd name="connsiteX35" fmla="*/ 1333500 w 2171700"/>
                <a:gd name="connsiteY35" fmla="*/ 6588921 h 7255671"/>
                <a:gd name="connsiteX36" fmla="*/ 1314450 w 2171700"/>
                <a:gd name="connsiteY36" fmla="*/ 6741321 h 7255671"/>
                <a:gd name="connsiteX37" fmla="*/ 1323975 w 2171700"/>
                <a:gd name="connsiteY37" fmla="*/ 6865146 h 7255671"/>
                <a:gd name="connsiteX38" fmla="*/ 1304925 w 2171700"/>
                <a:gd name="connsiteY38" fmla="*/ 7017546 h 7255671"/>
                <a:gd name="connsiteX39" fmla="*/ 1704975 w 2171700"/>
                <a:gd name="connsiteY39" fmla="*/ 7217571 h 7255671"/>
                <a:gd name="connsiteX40" fmla="*/ 2152650 w 2171700"/>
                <a:gd name="connsiteY40" fmla="*/ 7217571 h 7255671"/>
                <a:gd name="connsiteX41" fmla="*/ 2171700 w 2171700"/>
                <a:gd name="connsiteY41" fmla="*/ 7074696 h 7255671"/>
                <a:gd name="connsiteX42" fmla="*/ 1676400 w 2171700"/>
                <a:gd name="connsiteY42" fmla="*/ 6569871 h 7255671"/>
                <a:gd name="connsiteX43" fmla="*/ 1685925 w 2171700"/>
                <a:gd name="connsiteY43" fmla="*/ 6465096 h 7255671"/>
                <a:gd name="connsiteX44" fmla="*/ 1657350 w 2171700"/>
                <a:gd name="connsiteY44" fmla="*/ 6255546 h 7255671"/>
                <a:gd name="connsiteX45" fmla="*/ 1704975 w 2171700"/>
                <a:gd name="connsiteY45" fmla="*/ 5979321 h 7255671"/>
                <a:gd name="connsiteX46" fmla="*/ 1762125 w 2171700"/>
                <a:gd name="connsiteY46" fmla="*/ 5426871 h 7255671"/>
                <a:gd name="connsiteX47" fmla="*/ 1771650 w 2171700"/>
                <a:gd name="connsiteY47" fmla="*/ 5360196 h 7255671"/>
                <a:gd name="connsiteX48" fmla="*/ 1866900 w 2171700"/>
                <a:gd name="connsiteY48" fmla="*/ 5103021 h 7255671"/>
                <a:gd name="connsiteX49" fmla="*/ 1885950 w 2171700"/>
                <a:gd name="connsiteY49" fmla="*/ 4579146 h 7255671"/>
                <a:gd name="connsiteX50" fmla="*/ 1895475 w 2171700"/>
                <a:gd name="connsiteY50" fmla="*/ 4179096 h 7255671"/>
                <a:gd name="connsiteX51" fmla="*/ 1866900 w 2171700"/>
                <a:gd name="connsiteY51" fmla="*/ 3636171 h 7255671"/>
                <a:gd name="connsiteX52" fmla="*/ 2076450 w 2171700"/>
                <a:gd name="connsiteY52" fmla="*/ 2702721 h 7255671"/>
                <a:gd name="connsiteX53" fmla="*/ 2085975 w 2171700"/>
                <a:gd name="connsiteY53" fmla="*/ 2436021 h 7255671"/>
                <a:gd name="connsiteX54" fmla="*/ 1981200 w 2171700"/>
                <a:gd name="connsiteY54" fmla="*/ 1864521 h 7255671"/>
                <a:gd name="connsiteX55" fmla="*/ 1933575 w 2171700"/>
                <a:gd name="connsiteY55" fmla="*/ 1702596 h 7255671"/>
                <a:gd name="connsiteX56" fmla="*/ 1933575 w 2171700"/>
                <a:gd name="connsiteY56" fmla="*/ 1426371 h 7255671"/>
                <a:gd name="connsiteX57" fmla="*/ 1885950 w 2171700"/>
                <a:gd name="connsiteY57" fmla="*/ 1264446 h 7255671"/>
                <a:gd name="connsiteX58" fmla="*/ 1419225 w 2171700"/>
                <a:gd name="connsiteY58" fmla="*/ 1169196 h 7255671"/>
                <a:gd name="connsiteX59" fmla="*/ 1257300 w 2171700"/>
                <a:gd name="connsiteY59" fmla="*/ 1016796 h 7255671"/>
                <a:gd name="connsiteX60" fmla="*/ 1333500 w 2171700"/>
                <a:gd name="connsiteY60" fmla="*/ 864396 h 7255671"/>
                <a:gd name="connsiteX61" fmla="*/ 1447800 w 2171700"/>
                <a:gd name="connsiteY61" fmla="*/ 397671 h 7255671"/>
                <a:gd name="connsiteX62" fmla="*/ 1339600 w 2171700"/>
                <a:gd name="connsiteY62" fmla="*/ 152034 h 7255671"/>
                <a:gd name="connsiteX63" fmla="*/ 1078068 w 2171700"/>
                <a:gd name="connsiteY63" fmla="*/ 175 h 7255671"/>
                <a:gd name="connsiteX0" fmla="*/ 1078068 w 2171700"/>
                <a:gd name="connsiteY0" fmla="*/ 224 h 7255720"/>
                <a:gd name="connsiteX1" fmla="*/ 809625 w 2171700"/>
                <a:gd name="connsiteY1" fmla="*/ 121495 h 7255720"/>
                <a:gd name="connsiteX2" fmla="*/ 685800 w 2171700"/>
                <a:gd name="connsiteY2" fmla="*/ 302470 h 7255720"/>
                <a:gd name="connsiteX3" fmla="*/ 704850 w 2171700"/>
                <a:gd name="connsiteY3" fmla="*/ 626320 h 7255720"/>
                <a:gd name="connsiteX4" fmla="*/ 838200 w 2171700"/>
                <a:gd name="connsiteY4" fmla="*/ 902545 h 7255720"/>
                <a:gd name="connsiteX5" fmla="*/ 742950 w 2171700"/>
                <a:gd name="connsiteY5" fmla="*/ 1016845 h 7255720"/>
                <a:gd name="connsiteX6" fmla="*/ 133350 w 2171700"/>
                <a:gd name="connsiteY6" fmla="*/ 1226395 h 7255720"/>
                <a:gd name="connsiteX7" fmla="*/ 0 w 2171700"/>
                <a:gd name="connsiteY7" fmla="*/ 2216995 h 7255720"/>
                <a:gd name="connsiteX8" fmla="*/ 333375 w 2171700"/>
                <a:gd name="connsiteY8" fmla="*/ 3112345 h 7255720"/>
                <a:gd name="connsiteX9" fmla="*/ 247650 w 2171700"/>
                <a:gd name="connsiteY9" fmla="*/ 3845770 h 7255720"/>
                <a:gd name="connsiteX10" fmla="*/ 371475 w 2171700"/>
                <a:gd name="connsiteY10" fmla="*/ 4064845 h 7255720"/>
                <a:gd name="connsiteX11" fmla="*/ 495300 w 2171700"/>
                <a:gd name="connsiteY11" fmla="*/ 4283920 h 7255720"/>
                <a:gd name="connsiteX12" fmla="*/ 476250 w 2171700"/>
                <a:gd name="connsiteY12" fmla="*/ 4741120 h 7255720"/>
                <a:gd name="connsiteX13" fmla="*/ 476250 w 2171700"/>
                <a:gd name="connsiteY13" fmla="*/ 5103070 h 7255720"/>
                <a:gd name="connsiteX14" fmla="*/ 371475 w 2171700"/>
                <a:gd name="connsiteY14" fmla="*/ 6150820 h 7255720"/>
                <a:gd name="connsiteX15" fmla="*/ 371475 w 2171700"/>
                <a:gd name="connsiteY15" fmla="*/ 6627070 h 7255720"/>
                <a:gd name="connsiteX16" fmla="*/ 400050 w 2171700"/>
                <a:gd name="connsiteY16" fmla="*/ 6827095 h 7255720"/>
                <a:gd name="connsiteX17" fmla="*/ 323850 w 2171700"/>
                <a:gd name="connsiteY17" fmla="*/ 7008070 h 7255720"/>
                <a:gd name="connsiteX18" fmla="*/ 533400 w 2171700"/>
                <a:gd name="connsiteY18" fmla="*/ 7255720 h 7255720"/>
                <a:gd name="connsiteX19" fmla="*/ 952500 w 2171700"/>
                <a:gd name="connsiteY19" fmla="*/ 7246195 h 7255720"/>
                <a:gd name="connsiteX20" fmla="*/ 733425 w 2171700"/>
                <a:gd name="connsiteY20" fmla="*/ 6827095 h 7255720"/>
                <a:gd name="connsiteX21" fmla="*/ 790575 w 2171700"/>
                <a:gd name="connsiteY21" fmla="*/ 6579445 h 7255720"/>
                <a:gd name="connsiteX22" fmla="*/ 762000 w 2171700"/>
                <a:gd name="connsiteY22" fmla="*/ 6255595 h 7255720"/>
                <a:gd name="connsiteX23" fmla="*/ 885825 w 2171700"/>
                <a:gd name="connsiteY23" fmla="*/ 5417395 h 7255720"/>
                <a:gd name="connsiteX24" fmla="*/ 866775 w 2171700"/>
                <a:gd name="connsiteY24" fmla="*/ 5331670 h 7255720"/>
                <a:gd name="connsiteX25" fmla="*/ 971550 w 2171700"/>
                <a:gd name="connsiteY25" fmla="*/ 5217370 h 7255720"/>
                <a:gd name="connsiteX26" fmla="*/ 962025 w 2171700"/>
                <a:gd name="connsiteY26" fmla="*/ 5074495 h 7255720"/>
                <a:gd name="connsiteX27" fmla="*/ 1104900 w 2171700"/>
                <a:gd name="connsiteY27" fmla="*/ 4531570 h 7255720"/>
                <a:gd name="connsiteX28" fmla="*/ 1123950 w 2171700"/>
                <a:gd name="connsiteY28" fmla="*/ 4398220 h 7255720"/>
                <a:gd name="connsiteX29" fmla="*/ 1276350 w 2171700"/>
                <a:gd name="connsiteY29" fmla="*/ 4655395 h 7255720"/>
                <a:gd name="connsiteX30" fmla="*/ 1352550 w 2171700"/>
                <a:gd name="connsiteY30" fmla="*/ 4931620 h 7255720"/>
                <a:gd name="connsiteX31" fmla="*/ 1333500 w 2171700"/>
                <a:gd name="connsiteY31" fmla="*/ 5074495 h 7255720"/>
                <a:gd name="connsiteX32" fmla="*/ 1371600 w 2171700"/>
                <a:gd name="connsiteY32" fmla="*/ 5084020 h 7255720"/>
                <a:gd name="connsiteX33" fmla="*/ 1247775 w 2171700"/>
                <a:gd name="connsiteY33" fmla="*/ 5522170 h 7255720"/>
                <a:gd name="connsiteX34" fmla="*/ 1257300 w 2171700"/>
                <a:gd name="connsiteY34" fmla="*/ 6474670 h 7255720"/>
                <a:gd name="connsiteX35" fmla="*/ 1333500 w 2171700"/>
                <a:gd name="connsiteY35" fmla="*/ 6588970 h 7255720"/>
                <a:gd name="connsiteX36" fmla="*/ 1314450 w 2171700"/>
                <a:gd name="connsiteY36" fmla="*/ 6741370 h 7255720"/>
                <a:gd name="connsiteX37" fmla="*/ 1323975 w 2171700"/>
                <a:gd name="connsiteY37" fmla="*/ 6865195 h 7255720"/>
                <a:gd name="connsiteX38" fmla="*/ 1304925 w 2171700"/>
                <a:gd name="connsiteY38" fmla="*/ 7017595 h 7255720"/>
                <a:gd name="connsiteX39" fmla="*/ 1704975 w 2171700"/>
                <a:gd name="connsiteY39" fmla="*/ 7217620 h 7255720"/>
                <a:gd name="connsiteX40" fmla="*/ 2152650 w 2171700"/>
                <a:gd name="connsiteY40" fmla="*/ 7217620 h 7255720"/>
                <a:gd name="connsiteX41" fmla="*/ 2171700 w 2171700"/>
                <a:gd name="connsiteY41" fmla="*/ 7074745 h 7255720"/>
                <a:gd name="connsiteX42" fmla="*/ 1676400 w 2171700"/>
                <a:gd name="connsiteY42" fmla="*/ 6569920 h 7255720"/>
                <a:gd name="connsiteX43" fmla="*/ 1685925 w 2171700"/>
                <a:gd name="connsiteY43" fmla="*/ 6465145 h 7255720"/>
                <a:gd name="connsiteX44" fmla="*/ 1657350 w 2171700"/>
                <a:gd name="connsiteY44" fmla="*/ 6255595 h 7255720"/>
                <a:gd name="connsiteX45" fmla="*/ 1704975 w 2171700"/>
                <a:gd name="connsiteY45" fmla="*/ 5979370 h 7255720"/>
                <a:gd name="connsiteX46" fmla="*/ 1762125 w 2171700"/>
                <a:gd name="connsiteY46" fmla="*/ 5426920 h 7255720"/>
                <a:gd name="connsiteX47" fmla="*/ 1771650 w 2171700"/>
                <a:gd name="connsiteY47" fmla="*/ 5360245 h 7255720"/>
                <a:gd name="connsiteX48" fmla="*/ 1866900 w 2171700"/>
                <a:gd name="connsiteY48" fmla="*/ 5103070 h 7255720"/>
                <a:gd name="connsiteX49" fmla="*/ 1885950 w 2171700"/>
                <a:gd name="connsiteY49" fmla="*/ 4579195 h 7255720"/>
                <a:gd name="connsiteX50" fmla="*/ 1895475 w 2171700"/>
                <a:gd name="connsiteY50" fmla="*/ 4179145 h 7255720"/>
                <a:gd name="connsiteX51" fmla="*/ 1866900 w 2171700"/>
                <a:gd name="connsiteY51" fmla="*/ 3636220 h 7255720"/>
                <a:gd name="connsiteX52" fmla="*/ 2076450 w 2171700"/>
                <a:gd name="connsiteY52" fmla="*/ 2702770 h 7255720"/>
                <a:gd name="connsiteX53" fmla="*/ 2085975 w 2171700"/>
                <a:gd name="connsiteY53" fmla="*/ 2436070 h 7255720"/>
                <a:gd name="connsiteX54" fmla="*/ 1981200 w 2171700"/>
                <a:gd name="connsiteY54" fmla="*/ 1864570 h 7255720"/>
                <a:gd name="connsiteX55" fmla="*/ 1933575 w 2171700"/>
                <a:gd name="connsiteY55" fmla="*/ 1702645 h 7255720"/>
                <a:gd name="connsiteX56" fmla="*/ 1933575 w 2171700"/>
                <a:gd name="connsiteY56" fmla="*/ 1426420 h 7255720"/>
                <a:gd name="connsiteX57" fmla="*/ 1885950 w 2171700"/>
                <a:gd name="connsiteY57" fmla="*/ 1264495 h 7255720"/>
                <a:gd name="connsiteX58" fmla="*/ 1419225 w 2171700"/>
                <a:gd name="connsiteY58" fmla="*/ 1169245 h 7255720"/>
                <a:gd name="connsiteX59" fmla="*/ 1257300 w 2171700"/>
                <a:gd name="connsiteY59" fmla="*/ 1016845 h 7255720"/>
                <a:gd name="connsiteX60" fmla="*/ 1333500 w 2171700"/>
                <a:gd name="connsiteY60" fmla="*/ 864445 h 7255720"/>
                <a:gd name="connsiteX61" fmla="*/ 1447800 w 2171700"/>
                <a:gd name="connsiteY61" fmla="*/ 397720 h 7255720"/>
                <a:gd name="connsiteX62" fmla="*/ 1339600 w 2171700"/>
                <a:gd name="connsiteY62" fmla="*/ 152083 h 7255720"/>
                <a:gd name="connsiteX63" fmla="*/ 1078068 w 2171700"/>
                <a:gd name="connsiteY63" fmla="*/ 224 h 7255720"/>
                <a:gd name="connsiteX0" fmla="*/ 1063645 w 2171700"/>
                <a:gd name="connsiteY0" fmla="*/ 241 h 7249968"/>
                <a:gd name="connsiteX1" fmla="*/ 809625 w 2171700"/>
                <a:gd name="connsiteY1" fmla="*/ 115743 h 7249968"/>
                <a:gd name="connsiteX2" fmla="*/ 685800 w 2171700"/>
                <a:gd name="connsiteY2" fmla="*/ 296718 h 7249968"/>
                <a:gd name="connsiteX3" fmla="*/ 704850 w 2171700"/>
                <a:gd name="connsiteY3" fmla="*/ 620568 h 7249968"/>
                <a:gd name="connsiteX4" fmla="*/ 838200 w 2171700"/>
                <a:gd name="connsiteY4" fmla="*/ 896793 h 7249968"/>
                <a:gd name="connsiteX5" fmla="*/ 742950 w 2171700"/>
                <a:gd name="connsiteY5" fmla="*/ 1011093 h 7249968"/>
                <a:gd name="connsiteX6" fmla="*/ 133350 w 2171700"/>
                <a:gd name="connsiteY6" fmla="*/ 1220643 h 7249968"/>
                <a:gd name="connsiteX7" fmla="*/ 0 w 2171700"/>
                <a:gd name="connsiteY7" fmla="*/ 2211243 h 7249968"/>
                <a:gd name="connsiteX8" fmla="*/ 333375 w 2171700"/>
                <a:gd name="connsiteY8" fmla="*/ 3106593 h 7249968"/>
                <a:gd name="connsiteX9" fmla="*/ 247650 w 2171700"/>
                <a:gd name="connsiteY9" fmla="*/ 3840018 h 7249968"/>
                <a:gd name="connsiteX10" fmla="*/ 371475 w 2171700"/>
                <a:gd name="connsiteY10" fmla="*/ 4059093 h 7249968"/>
                <a:gd name="connsiteX11" fmla="*/ 495300 w 2171700"/>
                <a:gd name="connsiteY11" fmla="*/ 4278168 h 7249968"/>
                <a:gd name="connsiteX12" fmla="*/ 476250 w 2171700"/>
                <a:gd name="connsiteY12" fmla="*/ 4735368 h 7249968"/>
                <a:gd name="connsiteX13" fmla="*/ 476250 w 2171700"/>
                <a:gd name="connsiteY13" fmla="*/ 5097318 h 7249968"/>
                <a:gd name="connsiteX14" fmla="*/ 371475 w 2171700"/>
                <a:gd name="connsiteY14" fmla="*/ 6145068 h 7249968"/>
                <a:gd name="connsiteX15" fmla="*/ 371475 w 2171700"/>
                <a:gd name="connsiteY15" fmla="*/ 6621318 h 7249968"/>
                <a:gd name="connsiteX16" fmla="*/ 400050 w 2171700"/>
                <a:gd name="connsiteY16" fmla="*/ 6821343 h 7249968"/>
                <a:gd name="connsiteX17" fmla="*/ 323850 w 2171700"/>
                <a:gd name="connsiteY17" fmla="*/ 7002318 h 7249968"/>
                <a:gd name="connsiteX18" fmla="*/ 533400 w 2171700"/>
                <a:gd name="connsiteY18" fmla="*/ 7249968 h 7249968"/>
                <a:gd name="connsiteX19" fmla="*/ 952500 w 2171700"/>
                <a:gd name="connsiteY19" fmla="*/ 7240443 h 7249968"/>
                <a:gd name="connsiteX20" fmla="*/ 733425 w 2171700"/>
                <a:gd name="connsiteY20" fmla="*/ 6821343 h 7249968"/>
                <a:gd name="connsiteX21" fmla="*/ 790575 w 2171700"/>
                <a:gd name="connsiteY21" fmla="*/ 6573693 h 7249968"/>
                <a:gd name="connsiteX22" fmla="*/ 762000 w 2171700"/>
                <a:gd name="connsiteY22" fmla="*/ 6249843 h 7249968"/>
                <a:gd name="connsiteX23" fmla="*/ 885825 w 2171700"/>
                <a:gd name="connsiteY23" fmla="*/ 5411643 h 7249968"/>
                <a:gd name="connsiteX24" fmla="*/ 866775 w 2171700"/>
                <a:gd name="connsiteY24" fmla="*/ 5325918 h 7249968"/>
                <a:gd name="connsiteX25" fmla="*/ 971550 w 2171700"/>
                <a:gd name="connsiteY25" fmla="*/ 5211618 h 7249968"/>
                <a:gd name="connsiteX26" fmla="*/ 962025 w 2171700"/>
                <a:gd name="connsiteY26" fmla="*/ 5068743 h 7249968"/>
                <a:gd name="connsiteX27" fmla="*/ 1104900 w 2171700"/>
                <a:gd name="connsiteY27" fmla="*/ 4525818 h 7249968"/>
                <a:gd name="connsiteX28" fmla="*/ 1123950 w 2171700"/>
                <a:gd name="connsiteY28" fmla="*/ 4392468 h 7249968"/>
                <a:gd name="connsiteX29" fmla="*/ 1276350 w 2171700"/>
                <a:gd name="connsiteY29" fmla="*/ 4649643 h 7249968"/>
                <a:gd name="connsiteX30" fmla="*/ 1352550 w 2171700"/>
                <a:gd name="connsiteY30" fmla="*/ 4925868 h 7249968"/>
                <a:gd name="connsiteX31" fmla="*/ 1333500 w 2171700"/>
                <a:gd name="connsiteY31" fmla="*/ 5068743 h 7249968"/>
                <a:gd name="connsiteX32" fmla="*/ 1371600 w 2171700"/>
                <a:gd name="connsiteY32" fmla="*/ 5078268 h 7249968"/>
                <a:gd name="connsiteX33" fmla="*/ 1247775 w 2171700"/>
                <a:gd name="connsiteY33" fmla="*/ 5516418 h 7249968"/>
                <a:gd name="connsiteX34" fmla="*/ 1257300 w 2171700"/>
                <a:gd name="connsiteY34" fmla="*/ 6468918 h 7249968"/>
                <a:gd name="connsiteX35" fmla="*/ 1333500 w 2171700"/>
                <a:gd name="connsiteY35" fmla="*/ 6583218 h 7249968"/>
                <a:gd name="connsiteX36" fmla="*/ 1314450 w 2171700"/>
                <a:gd name="connsiteY36" fmla="*/ 6735618 h 7249968"/>
                <a:gd name="connsiteX37" fmla="*/ 1323975 w 2171700"/>
                <a:gd name="connsiteY37" fmla="*/ 6859443 h 7249968"/>
                <a:gd name="connsiteX38" fmla="*/ 1304925 w 2171700"/>
                <a:gd name="connsiteY38" fmla="*/ 7011843 h 7249968"/>
                <a:gd name="connsiteX39" fmla="*/ 1704975 w 2171700"/>
                <a:gd name="connsiteY39" fmla="*/ 7211868 h 7249968"/>
                <a:gd name="connsiteX40" fmla="*/ 2152650 w 2171700"/>
                <a:gd name="connsiteY40" fmla="*/ 7211868 h 7249968"/>
                <a:gd name="connsiteX41" fmla="*/ 2171700 w 2171700"/>
                <a:gd name="connsiteY41" fmla="*/ 7068993 h 7249968"/>
                <a:gd name="connsiteX42" fmla="*/ 1676400 w 2171700"/>
                <a:gd name="connsiteY42" fmla="*/ 6564168 h 7249968"/>
                <a:gd name="connsiteX43" fmla="*/ 1685925 w 2171700"/>
                <a:gd name="connsiteY43" fmla="*/ 6459393 h 7249968"/>
                <a:gd name="connsiteX44" fmla="*/ 1657350 w 2171700"/>
                <a:gd name="connsiteY44" fmla="*/ 6249843 h 7249968"/>
                <a:gd name="connsiteX45" fmla="*/ 1704975 w 2171700"/>
                <a:gd name="connsiteY45" fmla="*/ 5973618 h 7249968"/>
                <a:gd name="connsiteX46" fmla="*/ 1762125 w 2171700"/>
                <a:gd name="connsiteY46" fmla="*/ 5421168 h 7249968"/>
                <a:gd name="connsiteX47" fmla="*/ 1771650 w 2171700"/>
                <a:gd name="connsiteY47" fmla="*/ 5354493 h 7249968"/>
                <a:gd name="connsiteX48" fmla="*/ 1866900 w 2171700"/>
                <a:gd name="connsiteY48" fmla="*/ 5097318 h 7249968"/>
                <a:gd name="connsiteX49" fmla="*/ 1885950 w 2171700"/>
                <a:gd name="connsiteY49" fmla="*/ 4573443 h 7249968"/>
                <a:gd name="connsiteX50" fmla="*/ 1895475 w 2171700"/>
                <a:gd name="connsiteY50" fmla="*/ 4173393 h 7249968"/>
                <a:gd name="connsiteX51" fmla="*/ 1866900 w 2171700"/>
                <a:gd name="connsiteY51" fmla="*/ 3630468 h 7249968"/>
                <a:gd name="connsiteX52" fmla="*/ 2076450 w 2171700"/>
                <a:gd name="connsiteY52" fmla="*/ 2697018 h 7249968"/>
                <a:gd name="connsiteX53" fmla="*/ 2085975 w 2171700"/>
                <a:gd name="connsiteY53" fmla="*/ 2430318 h 7249968"/>
                <a:gd name="connsiteX54" fmla="*/ 1981200 w 2171700"/>
                <a:gd name="connsiteY54" fmla="*/ 1858818 h 7249968"/>
                <a:gd name="connsiteX55" fmla="*/ 1933575 w 2171700"/>
                <a:gd name="connsiteY55" fmla="*/ 1696893 h 7249968"/>
                <a:gd name="connsiteX56" fmla="*/ 1933575 w 2171700"/>
                <a:gd name="connsiteY56" fmla="*/ 1420668 h 7249968"/>
                <a:gd name="connsiteX57" fmla="*/ 1885950 w 2171700"/>
                <a:gd name="connsiteY57" fmla="*/ 1258743 h 7249968"/>
                <a:gd name="connsiteX58" fmla="*/ 1419225 w 2171700"/>
                <a:gd name="connsiteY58" fmla="*/ 1163493 h 7249968"/>
                <a:gd name="connsiteX59" fmla="*/ 1257300 w 2171700"/>
                <a:gd name="connsiteY59" fmla="*/ 1011093 h 7249968"/>
                <a:gd name="connsiteX60" fmla="*/ 1333500 w 2171700"/>
                <a:gd name="connsiteY60" fmla="*/ 858693 h 7249968"/>
                <a:gd name="connsiteX61" fmla="*/ 1447800 w 2171700"/>
                <a:gd name="connsiteY61" fmla="*/ 391968 h 7249968"/>
                <a:gd name="connsiteX62" fmla="*/ 1339600 w 2171700"/>
                <a:gd name="connsiteY62" fmla="*/ 146331 h 7249968"/>
                <a:gd name="connsiteX63" fmla="*/ 1063645 w 2171700"/>
                <a:gd name="connsiteY63" fmla="*/ 241 h 7249968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0680 w 2171700"/>
                <a:gd name="connsiteY52" fmla="*/ 272330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19792"/>
                <a:gd name="connsiteY0" fmla="*/ 568 h 7250295"/>
                <a:gd name="connsiteX1" fmla="*/ 809625 w 2219792"/>
                <a:gd name="connsiteY1" fmla="*/ 116070 h 7250295"/>
                <a:gd name="connsiteX2" fmla="*/ 685800 w 2219792"/>
                <a:gd name="connsiteY2" fmla="*/ 297045 h 7250295"/>
                <a:gd name="connsiteX3" fmla="*/ 704850 w 2219792"/>
                <a:gd name="connsiteY3" fmla="*/ 620895 h 7250295"/>
                <a:gd name="connsiteX4" fmla="*/ 838200 w 2219792"/>
                <a:gd name="connsiteY4" fmla="*/ 897120 h 7250295"/>
                <a:gd name="connsiteX5" fmla="*/ 742950 w 2219792"/>
                <a:gd name="connsiteY5" fmla="*/ 1011420 h 7250295"/>
                <a:gd name="connsiteX6" fmla="*/ 133350 w 2219792"/>
                <a:gd name="connsiteY6" fmla="*/ 1220970 h 7250295"/>
                <a:gd name="connsiteX7" fmla="*/ 0 w 2219792"/>
                <a:gd name="connsiteY7" fmla="*/ 2211570 h 7250295"/>
                <a:gd name="connsiteX8" fmla="*/ 333375 w 2219792"/>
                <a:gd name="connsiteY8" fmla="*/ 3106920 h 7250295"/>
                <a:gd name="connsiteX9" fmla="*/ 247650 w 2219792"/>
                <a:gd name="connsiteY9" fmla="*/ 3840345 h 7250295"/>
                <a:gd name="connsiteX10" fmla="*/ 371475 w 2219792"/>
                <a:gd name="connsiteY10" fmla="*/ 4059420 h 7250295"/>
                <a:gd name="connsiteX11" fmla="*/ 495300 w 2219792"/>
                <a:gd name="connsiteY11" fmla="*/ 4278495 h 7250295"/>
                <a:gd name="connsiteX12" fmla="*/ 476250 w 2219792"/>
                <a:gd name="connsiteY12" fmla="*/ 4735695 h 7250295"/>
                <a:gd name="connsiteX13" fmla="*/ 476250 w 2219792"/>
                <a:gd name="connsiteY13" fmla="*/ 5097645 h 7250295"/>
                <a:gd name="connsiteX14" fmla="*/ 371475 w 2219792"/>
                <a:gd name="connsiteY14" fmla="*/ 6145395 h 7250295"/>
                <a:gd name="connsiteX15" fmla="*/ 371475 w 2219792"/>
                <a:gd name="connsiteY15" fmla="*/ 6621645 h 7250295"/>
                <a:gd name="connsiteX16" fmla="*/ 400050 w 2219792"/>
                <a:gd name="connsiteY16" fmla="*/ 6821670 h 7250295"/>
                <a:gd name="connsiteX17" fmla="*/ 323850 w 2219792"/>
                <a:gd name="connsiteY17" fmla="*/ 7002645 h 7250295"/>
                <a:gd name="connsiteX18" fmla="*/ 533400 w 2219792"/>
                <a:gd name="connsiteY18" fmla="*/ 7250295 h 7250295"/>
                <a:gd name="connsiteX19" fmla="*/ 952500 w 2219792"/>
                <a:gd name="connsiteY19" fmla="*/ 7240770 h 7250295"/>
                <a:gd name="connsiteX20" fmla="*/ 733425 w 2219792"/>
                <a:gd name="connsiteY20" fmla="*/ 6821670 h 7250295"/>
                <a:gd name="connsiteX21" fmla="*/ 790575 w 2219792"/>
                <a:gd name="connsiteY21" fmla="*/ 6574020 h 7250295"/>
                <a:gd name="connsiteX22" fmla="*/ 762000 w 2219792"/>
                <a:gd name="connsiteY22" fmla="*/ 6250170 h 7250295"/>
                <a:gd name="connsiteX23" fmla="*/ 885825 w 2219792"/>
                <a:gd name="connsiteY23" fmla="*/ 5411970 h 7250295"/>
                <a:gd name="connsiteX24" fmla="*/ 866775 w 2219792"/>
                <a:gd name="connsiteY24" fmla="*/ 5326245 h 7250295"/>
                <a:gd name="connsiteX25" fmla="*/ 971550 w 2219792"/>
                <a:gd name="connsiteY25" fmla="*/ 5211945 h 7250295"/>
                <a:gd name="connsiteX26" fmla="*/ 962025 w 2219792"/>
                <a:gd name="connsiteY26" fmla="*/ 5069070 h 7250295"/>
                <a:gd name="connsiteX27" fmla="*/ 1104900 w 2219792"/>
                <a:gd name="connsiteY27" fmla="*/ 4526145 h 7250295"/>
                <a:gd name="connsiteX28" fmla="*/ 1123950 w 2219792"/>
                <a:gd name="connsiteY28" fmla="*/ 4392795 h 7250295"/>
                <a:gd name="connsiteX29" fmla="*/ 1276350 w 2219792"/>
                <a:gd name="connsiteY29" fmla="*/ 4649970 h 7250295"/>
                <a:gd name="connsiteX30" fmla="*/ 1352550 w 2219792"/>
                <a:gd name="connsiteY30" fmla="*/ 4926195 h 7250295"/>
                <a:gd name="connsiteX31" fmla="*/ 1333500 w 2219792"/>
                <a:gd name="connsiteY31" fmla="*/ 5069070 h 7250295"/>
                <a:gd name="connsiteX32" fmla="*/ 1371600 w 2219792"/>
                <a:gd name="connsiteY32" fmla="*/ 5078595 h 7250295"/>
                <a:gd name="connsiteX33" fmla="*/ 1247775 w 2219792"/>
                <a:gd name="connsiteY33" fmla="*/ 5516745 h 7250295"/>
                <a:gd name="connsiteX34" fmla="*/ 1257300 w 2219792"/>
                <a:gd name="connsiteY34" fmla="*/ 6469245 h 7250295"/>
                <a:gd name="connsiteX35" fmla="*/ 1333500 w 2219792"/>
                <a:gd name="connsiteY35" fmla="*/ 6583545 h 7250295"/>
                <a:gd name="connsiteX36" fmla="*/ 1314450 w 2219792"/>
                <a:gd name="connsiteY36" fmla="*/ 6735945 h 7250295"/>
                <a:gd name="connsiteX37" fmla="*/ 1323975 w 2219792"/>
                <a:gd name="connsiteY37" fmla="*/ 6859770 h 7250295"/>
                <a:gd name="connsiteX38" fmla="*/ 1304925 w 2219792"/>
                <a:gd name="connsiteY38" fmla="*/ 7012170 h 7250295"/>
                <a:gd name="connsiteX39" fmla="*/ 1704975 w 2219792"/>
                <a:gd name="connsiteY39" fmla="*/ 7212195 h 7250295"/>
                <a:gd name="connsiteX40" fmla="*/ 2152650 w 2219792"/>
                <a:gd name="connsiteY40" fmla="*/ 7212195 h 7250295"/>
                <a:gd name="connsiteX41" fmla="*/ 2206314 w 2219792"/>
                <a:gd name="connsiteY41" fmla="*/ 7184702 h 7250295"/>
                <a:gd name="connsiteX42" fmla="*/ 2171850 w 2219792"/>
                <a:gd name="connsiteY42" fmla="*/ 7046786 h 7250295"/>
                <a:gd name="connsiteX43" fmla="*/ 1687247 w 2219792"/>
                <a:gd name="connsiteY43" fmla="*/ 6680449 h 7250295"/>
                <a:gd name="connsiteX44" fmla="*/ 1708130 w 2219792"/>
                <a:gd name="connsiteY44" fmla="*/ 6550072 h 7250295"/>
                <a:gd name="connsiteX45" fmla="*/ 1668617 w 2219792"/>
                <a:gd name="connsiteY45" fmla="*/ 6451067 h 7250295"/>
                <a:gd name="connsiteX46" fmla="*/ 1657350 w 2219792"/>
                <a:gd name="connsiteY46" fmla="*/ 6250170 h 7250295"/>
                <a:gd name="connsiteX47" fmla="*/ 1679014 w 2219792"/>
                <a:gd name="connsiteY47" fmla="*/ 5979714 h 7250295"/>
                <a:gd name="connsiteX48" fmla="*/ 1727631 w 2219792"/>
                <a:gd name="connsiteY48" fmla="*/ 5512209 h 7250295"/>
                <a:gd name="connsiteX49" fmla="*/ 1739049 w 2219792"/>
                <a:gd name="connsiteY49" fmla="*/ 5363804 h 7250295"/>
                <a:gd name="connsiteX50" fmla="*/ 1797611 w 2219792"/>
                <a:gd name="connsiteY50" fmla="*/ 5317321 h 7250295"/>
                <a:gd name="connsiteX51" fmla="*/ 1884207 w 2219792"/>
                <a:gd name="connsiteY51" fmla="*/ 5097645 h 7250295"/>
                <a:gd name="connsiteX52" fmla="*/ 1909357 w 2219792"/>
                <a:gd name="connsiteY52" fmla="*/ 4805496 h 7250295"/>
                <a:gd name="connsiteX53" fmla="*/ 1900373 w 2219792"/>
                <a:gd name="connsiteY53" fmla="*/ 4348776 h 7250295"/>
                <a:gd name="connsiteX54" fmla="*/ 1881052 w 2219792"/>
                <a:gd name="connsiteY54" fmla="*/ 3902573 h 7250295"/>
                <a:gd name="connsiteX55" fmla="*/ 1855362 w 2219792"/>
                <a:gd name="connsiteY55" fmla="*/ 3584643 h 7250295"/>
                <a:gd name="connsiteX56" fmla="*/ 2056257 w 2219792"/>
                <a:gd name="connsiteY56" fmla="*/ 2654077 h 7250295"/>
                <a:gd name="connsiteX57" fmla="*/ 2042707 w 2219792"/>
                <a:gd name="connsiteY57" fmla="*/ 2404684 h 7250295"/>
                <a:gd name="connsiteX58" fmla="*/ 1981200 w 2219792"/>
                <a:gd name="connsiteY58" fmla="*/ 1864914 h 7250295"/>
                <a:gd name="connsiteX59" fmla="*/ 1936459 w 2219792"/>
                <a:gd name="connsiteY59" fmla="*/ 1677029 h 7250295"/>
                <a:gd name="connsiteX60" fmla="*/ 1922037 w 2219792"/>
                <a:gd name="connsiteY60" fmla="*/ 1432534 h 7250295"/>
                <a:gd name="connsiteX61" fmla="*/ 1874412 w 2219792"/>
                <a:gd name="connsiteY61" fmla="*/ 1302338 h 7250295"/>
                <a:gd name="connsiteX62" fmla="*/ 1407687 w 2219792"/>
                <a:gd name="connsiteY62" fmla="*/ 1134975 h 7250295"/>
                <a:gd name="connsiteX63" fmla="*/ 1309221 w 2219792"/>
                <a:gd name="connsiteY63" fmla="*/ 1020075 h 7250295"/>
                <a:gd name="connsiteX64" fmla="*/ 1365230 w 2219792"/>
                <a:gd name="connsiteY64" fmla="*/ 821521 h 7250295"/>
                <a:gd name="connsiteX65" fmla="*/ 1433407 w 2219792"/>
                <a:gd name="connsiteY65" fmla="*/ 622909 h 7250295"/>
                <a:gd name="connsiteX66" fmla="*/ 1444916 w 2219792"/>
                <a:gd name="connsiteY66" fmla="*/ 380757 h 7250295"/>
                <a:gd name="connsiteX67" fmla="*/ 1330946 w 2219792"/>
                <a:gd name="connsiteY67" fmla="*/ 143773 h 7250295"/>
                <a:gd name="connsiteX68" fmla="*/ 1063645 w 2219792"/>
                <a:gd name="connsiteY68" fmla="*/ 568 h 7250295"/>
                <a:gd name="connsiteX0" fmla="*/ 1063645 w 2207395"/>
                <a:gd name="connsiteY0" fmla="*/ 568 h 7250295"/>
                <a:gd name="connsiteX1" fmla="*/ 809625 w 2207395"/>
                <a:gd name="connsiteY1" fmla="*/ 116070 h 7250295"/>
                <a:gd name="connsiteX2" fmla="*/ 685800 w 2207395"/>
                <a:gd name="connsiteY2" fmla="*/ 297045 h 7250295"/>
                <a:gd name="connsiteX3" fmla="*/ 704850 w 2207395"/>
                <a:gd name="connsiteY3" fmla="*/ 620895 h 7250295"/>
                <a:gd name="connsiteX4" fmla="*/ 838200 w 2207395"/>
                <a:gd name="connsiteY4" fmla="*/ 897120 h 7250295"/>
                <a:gd name="connsiteX5" fmla="*/ 742950 w 2207395"/>
                <a:gd name="connsiteY5" fmla="*/ 1011420 h 7250295"/>
                <a:gd name="connsiteX6" fmla="*/ 133350 w 2207395"/>
                <a:gd name="connsiteY6" fmla="*/ 1220970 h 7250295"/>
                <a:gd name="connsiteX7" fmla="*/ 0 w 2207395"/>
                <a:gd name="connsiteY7" fmla="*/ 2211570 h 7250295"/>
                <a:gd name="connsiteX8" fmla="*/ 333375 w 2207395"/>
                <a:gd name="connsiteY8" fmla="*/ 3106920 h 7250295"/>
                <a:gd name="connsiteX9" fmla="*/ 247650 w 2207395"/>
                <a:gd name="connsiteY9" fmla="*/ 3840345 h 7250295"/>
                <a:gd name="connsiteX10" fmla="*/ 371475 w 2207395"/>
                <a:gd name="connsiteY10" fmla="*/ 4059420 h 7250295"/>
                <a:gd name="connsiteX11" fmla="*/ 495300 w 2207395"/>
                <a:gd name="connsiteY11" fmla="*/ 4278495 h 7250295"/>
                <a:gd name="connsiteX12" fmla="*/ 476250 w 2207395"/>
                <a:gd name="connsiteY12" fmla="*/ 4735695 h 7250295"/>
                <a:gd name="connsiteX13" fmla="*/ 476250 w 2207395"/>
                <a:gd name="connsiteY13" fmla="*/ 5097645 h 7250295"/>
                <a:gd name="connsiteX14" fmla="*/ 371475 w 2207395"/>
                <a:gd name="connsiteY14" fmla="*/ 6145395 h 7250295"/>
                <a:gd name="connsiteX15" fmla="*/ 371475 w 2207395"/>
                <a:gd name="connsiteY15" fmla="*/ 6621645 h 7250295"/>
                <a:gd name="connsiteX16" fmla="*/ 400050 w 2207395"/>
                <a:gd name="connsiteY16" fmla="*/ 6821670 h 7250295"/>
                <a:gd name="connsiteX17" fmla="*/ 323850 w 2207395"/>
                <a:gd name="connsiteY17" fmla="*/ 7002645 h 7250295"/>
                <a:gd name="connsiteX18" fmla="*/ 533400 w 2207395"/>
                <a:gd name="connsiteY18" fmla="*/ 7250295 h 7250295"/>
                <a:gd name="connsiteX19" fmla="*/ 952500 w 2207395"/>
                <a:gd name="connsiteY19" fmla="*/ 7240770 h 7250295"/>
                <a:gd name="connsiteX20" fmla="*/ 733425 w 2207395"/>
                <a:gd name="connsiteY20" fmla="*/ 6821670 h 7250295"/>
                <a:gd name="connsiteX21" fmla="*/ 790575 w 2207395"/>
                <a:gd name="connsiteY21" fmla="*/ 6574020 h 7250295"/>
                <a:gd name="connsiteX22" fmla="*/ 762000 w 2207395"/>
                <a:gd name="connsiteY22" fmla="*/ 6250170 h 7250295"/>
                <a:gd name="connsiteX23" fmla="*/ 885825 w 2207395"/>
                <a:gd name="connsiteY23" fmla="*/ 5411970 h 7250295"/>
                <a:gd name="connsiteX24" fmla="*/ 866775 w 2207395"/>
                <a:gd name="connsiteY24" fmla="*/ 5326245 h 7250295"/>
                <a:gd name="connsiteX25" fmla="*/ 971550 w 2207395"/>
                <a:gd name="connsiteY25" fmla="*/ 5211945 h 7250295"/>
                <a:gd name="connsiteX26" fmla="*/ 962025 w 2207395"/>
                <a:gd name="connsiteY26" fmla="*/ 5069070 h 7250295"/>
                <a:gd name="connsiteX27" fmla="*/ 1104900 w 2207395"/>
                <a:gd name="connsiteY27" fmla="*/ 4526145 h 7250295"/>
                <a:gd name="connsiteX28" fmla="*/ 1123950 w 2207395"/>
                <a:gd name="connsiteY28" fmla="*/ 4392795 h 7250295"/>
                <a:gd name="connsiteX29" fmla="*/ 1276350 w 2207395"/>
                <a:gd name="connsiteY29" fmla="*/ 4649970 h 7250295"/>
                <a:gd name="connsiteX30" fmla="*/ 1352550 w 2207395"/>
                <a:gd name="connsiteY30" fmla="*/ 4926195 h 7250295"/>
                <a:gd name="connsiteX31" fmla="*/ 1333500 w 2207395"/>
                <a:gd name="connsiteY31" fmla="*/ 5069070 h 7250295"/>
                <a:gd name="connsiteX32" fmla="*/ 1371600 w 2207395"/>
                <a:gd name="connsiteY32" fmla="*/ 5078595 h 7250295"/>
                <a:gd name="connsiteX33" fmla="*/ 1247775 w 2207395"/>
                <a:gd name="connsiteY33" fmla="*/ 5516745 h 7250295"/>
                <a:gd name="connsiteX34" fmla="*/ 1257300 w 2207395"/>
                <a:gd name="connsiteY34" fmla="*/ 6469245 h 7250295"/>
                <a:gd name="connsiteX35" fmla="*/ 1333500 w 2207395"/>
                <a:gd name="connsiteY35" fmla="*/ 6583545 h 7250295"/>
                <a:gd name="connsiteX36" fmla="*/ 1314450 w 2207395"/>
                <a:gd name="connsiteY36" fmla="*/ 6735945 h 7250295"/>
                <a:gd name="connsiteX37" fmla="*/ 1323975 w 2207395"/>
                <a:gd name="connsiteY37" fmla="*/ 6859770 h 7250295"/>
                <a:gd name="connsiteX38" fmla="*/ 1304925 w 2207395"/>
                <a:gd name="connsiteY38" fmla="*/ 7012170 h 7250295"/>
                <a:gd name="connsiteX39" fmla="*/ 1704975 w 2207395"/>
                <a:gd name="connsiteY39" fmla="*/ 7212195 h 7250295"/>
                <a:gd name="connsiteX40" fmla="*/ 2152650 w 2207395"/>
                <a:gd name="connsiteY40" fmla="*/ 7212195 h 7250295"/>
                <a:gd name="connsiteX41" fmla="*/ 2206314 w 2207395"/>
                <a:gd name="connsiteY41" fmla="*/ 7184702 h 7250295"/>
                <a:gd name="connsiteX42" fmla="*/ 2171850 w 2207395"/>
                <a:gd name="connsiteY42" fmla="*/ 7046786 h 7250295"/>
                <a:gd name="connsiteX43" fmla="*/ 1687247 w 2207395"/>
                <a:gd name="connsiteY43" fmla="*/ 6680449 h 7250295"/>
                <a:gd name="connsiteX44" fmla="*/ 1708130 w 2207395"/>
                <a:gd name="connsiteY44" fmla="*/ 6550072 h 7250295"/>
                <a:gd name="connsiteX45" fmla="*/ 1668617 w 2207395"/>
                <a:gd name="connsiteY45" fmla="*/ 6451067 h 7250295"/>
                <a:gd name="connsiteX46" fmla="*/ 1657350 w 2207395"/>
                <a:gd name="connsiteY46" fmla="*/ 6250170 h 7250295"/>
                <a:gd name="connsiteX47" fmla="*/ 1679014 w 2207395"/>
                <a:gd name="connsiteY47" fmla="*/ 5979714 h 7250295"/>
                <a:gd name="connsiteX48" fmla="*/ 1727631 w 2207395"/>
                <a:gd name="connsiteY48" fmla="*/ 5512209 h 7250295"/>
                <a:gd name="connsiteX49" fmla="*/ 1739049 w 2207395"/>
                <a:gd name="connsiteY49" fmla="*/ 5363804 h 7250295"/>
                <a:gd name="connsiteX50" fmla="*/ 1797611 w 2207395"/>
                <a:gd name="connsiteY50" fmla="*/ 5317321 h 7250295"/>
                <a:gd name="connsiteX51" fmla="*/ 1884207 w 2207395"/>
                <a:gd name="connsiteY51" fmla="*/ 5097645 h 7250295"/>
                <a:gd name="connsiteX52" fmla="*/ 1909357 w 2207395"/>
                <a:gd name="connsiteY52" fmla="*/ 4805496 h 7250295"/>
                <a:gd name="connsiteX53" fmla="*/ 1900373 w 2207395"/>
                <a:gd name="connsiteY53" fmla="*/ 4348776 h 7250295"/>
                <a:gd name="connsiteX54" fmla="*/ 1881052 w 2207395"/>
                <a:gd name="connsiteY54" fmla="*/ 3902573 h 7250295"/>
                <a:gd name="connsiteX55" fmla="*/ 1855362 w 2207395"/>
                <a:gd name="connsiteY55" fmla="*/ 3584643 h 7250295"/>
                <a:gd name="connsiteX56" fmla="*/ 2056257 w 2207395"/>
                <a:gd name="connsiteY56" fmla="*/ 2654077 h 7250295"/>
                <a:gd name="connsiteX57" fmla="*/ 2042707 w 2207395"/>
                <a:gd name="connsiteY57" fmla="*/ 2404684 h 7250295"/>
                <a:gd name="connsiteX58" fmla="*/ 1981200 w 2207395"/>
                <a:gd name="connsiteY58" fmla="*/ 1864914 h 7250295"/>
                <a:gd name="connsiteX59" fmla="*/ 1936459 w 2207395"/>
                <a:gd name="connsiteY59" fmla="*/ 1677029 h 7250295"/>
                <a:gd name="connsiteX60" fmla="*/ 1922037 w 2207395"/>
                <a:gd name="connsiteY60" fmla="*/ 1432534 h 7250295"/>
                <a:gd name="connsiteX61" fmla="*/ 1874412 w 2207395"/>
                <a:gd name="connsiteY61" fmla="*/ 1302338 h 7250295"/>
                <a:gd name="connsiteX62" fmla="*/ 1407687 w 2207395"/>
                <a:gd name="connsiteY62" fmla="*/ 1134975 h 7250295"/>
                <a:gd name="connsiteX63" fmla="*/ 1309221 w 2207395"/>
                <a:gd name="connsiteY63" fmla="*/ 1020075 h 7250295"/>
                <a:gd name="connsiteX64" fmla="*/ 1365230 w 2207395"/>
                <a:gd name="connsiteY64" fmla="*/ 821521 h 7250295"/>
                <a:gd name="connsiteX65" fmla="*/ 1433407 w 2207395"/>
                <a:gd name="connsiteY65" fmla="*/ 622909 h 7250295"/>
                <a:gd name="connsiteX66" fmla="*/ 1444916 w 2207395"/>
                <a:gd name="connsiteY66" fmla="*/ 380757 h 7250295"/>
                <a:gd name="connsiteX67" fmla="*/ 1330946 w 2207395"/>
                <a:gd name="connsiteY67" fmla="*/ 143773 h 7250295"/>
                <a:gd name="connsiteX68" fmla="*/ 1063645 w 2207395"/>
                <a:gd name="connsiteY68" fmla="*/ 568 h 7250295"/>
                <a:gd name="connsiteX0" fmla="*/ 1063645 w 2197075"/>
                <a:gd name="connsiteY0" fmla="*/ 568 h 7250295"/>
                <a:gd name="connsiteX1" fmla="*/ 809625 w 2197075"/>
                <a:gd name="connsiteY1" fmla="*/ 116070 h 7250295"/>
                <a:gd name="connsiteX2" fmla="*/ 685800 w 2197075"/>
                <a:gd name="connsiteY2" fmla="*/ 297045 h 7250295"/>
                <a:gd name="connsiteX3" fmla="*/ 704850 w 2197075"/>
                <a:gd name="connsiteY3" fmla="*/ 620895 h 7250295"/>
                <a:gd name="connsiteX4" fmla="*/ 838200 w 2197075"/>
                <a:gd name="connsiteY4" fmla="*/ 897120 h 7250295"/>
                <a:gd name="connsiteX5" fmla="*/ 742950 w 2197075"/>
                <a:gd name="connsiteY5" fmla="*/ 1011420 h 7250295"/>
                <a:gd name="connsiteX6" fmla="*/ 133350 w 2197075"/>
                <a:gd name="connsiteY6" fmla="*/ 1220970 h 7250295"/>
                <a:gd name="connsiteX7" fmla="*/ 0 w 2197075"/>
                <a:gd name="connsiteY7" fmla="*/ 2211570 h 7250295"/>
                <a:gd name="connsiteX8" fmla="*/ 333375 w 2197075"/>
                <a:gd name="connsiteY8" fmla="*/ 3106920 h 7250295"/>
                <a:gd name="connsiteX9" fmla="*/ 247650 w 2197075"/>
                <a:gd name="connsiteY9" fmla="*/ 3840345 h 7250295"/>
                <a:gd name="connsiteX10" fmla="*/ 371475 w 2197075"/>
                <a:gd name="connsiteY10" fmla="*/ 4059420 h 7250295"/>
                <a:gd name="connsiteX11" fmla="*/ 495300 w 2197075"/>
                <a:gd name="connsiteY11" fmla="*/ 4278495 h 7250295"/>
                <a:gd name="connsiteX12" fmla="*/ 476250 w 2197075"/>
                <a:gd name="connsiteY12" fmla="*/ 4735695 h 7250295"/>
                <a:gd name="connsiteX13" fmla="*/ 476250 w 2197075"/>
                <a:gd name="connsiteY13" fmla="*/ 5097645 h 7250295"/>
                <a:gd name="connsiteX14" fmla="*/ 371475 w 2197075"/>
                <a:gd name="connsiteY14" fmla="*/ 6145395 h 7250295"/>
                <a:gd name="connsiteX15" fmla="*/ 371475 w 2197075"/>
                <a:gd name="connsiteY15" fmla="*/ 6621645 h 7250295"/>
                <a:gd name="connsiteX16" fmla="*/ 400050 w 2197075"/>
                <a:gd name="connsiteY16" fmla="*/ 6821670 h 7250295"/>
                <a:gd name="connsiteX17" fmla="*/ 323850 w 2197075"/>
                <a:gd name="connsiteY17" fmla="*/ 7002645 h 7250295"/>
                <a:gd name="connsiteX18" fmla="*/ 533400 w 2197075"/>
                <a:gd name="connsiteY18" fmla="*/ 7250295 h 7250295"/>
                <a:gd name="connsiteX19" fmla="*/ 952500 w 2197075"/>
                <a:gd name="connsiteY19" fmla="*/ 7240770 h 7250295"/>
                <a:gd name="connsiteX20" fmla="*/ 733425 w 2197075"/>
                <a:gd name="connsiteY20" fmla="*/ 6821670 h 7250295"/>
                <a:gd name="connsiteX21" fmla="*/ 790575 w 2197075"/>
                <a:gd name="connsiteY21" fmla="*/ 6574020 h 7250295"/>
                <a:gd name="connsiteX22" fmla="*/ 762000 w 2197075"/>
                <a:gd name="connsiteY22" fmla="*/ 6250170 h 7250295"/>
                <a:gd name="connsiteX23" fmla="*/ 885825 w 2197075"/>
                <a:gd name="connsiteY23" fmla="*/ 5411970 h 7250295"/>
                <a:gd name="connsiteX24" fmla="*/ 866775 w 2197075"/>
                <a:gd name="connsiteY24" fmla="*/ 5326245 h 7250295"/>
                <a:gd name="connsiteX25" fmla="*/ 971550 w 2197075"/>
                <a:gd name="connsiteY25" fmla="*/ 5211945 h 7250295"/>
                <a:gd name="connsiteX26" fmla="*/ 962025 w 2197075"/>
                <a:gd name="connsiteY26" fmla="*/ 5069070 h 7250295"/>
                <a:gd name="connsiteX27" fmla="*/ 1104900 w 2197075"/>
                <a:gd name="connsiteY27" fmla="*/ 4526145 h 7250295"/>
                <a:gd name="connsiteX28" fmla="*/ 1123950 w 2197075"/>
                <a:gd name="connsiteY28" fmla="*/ 4392795 h 7250295"/>
                <a:gd name="connsiteX29" fmla="*/ 1276350 w 2197075"/>
                <a:gd name="connsiteY29" fmla="*/ 4649970 h 7250295"/>
                <a:gd name="connsiteX30" fmla="*/ 1352550 w 2197075"/>
                <a:gd name="connsiteY30" fmla="*/ 4926195 h 7250295"/>
                <a:gd name="connsiteX31" fmla="*/ 1333500 w 2197075"/>
                <a:gd name="connsiteY31" fmla="*/ 5069070 h 7250295"/>
                <a:gd name="connsiteX32" fmla="*/ 1371600 w 2197075"/>
                <a:gd name="connsiteY32" fmla="*/ 5078595 h 7250295"/>
                <a:gd name="connsiteX33" fmla="*/ 1247775 w 2197075"/>
                <a:gd name="connsiteY33" fmla="*/ 5516745 h 7250295"/>
                <a:gd name="connsiteX34" fmla="*/ 1257300 w 2197075"/>
                <a:gd name="connsiteY34" fmla="*/ 6469245 h 7250295"/>
                <a:gd name="connsiteX35" fmla="*/ 1333500 w 2197075"/>
                <a:gd name="connsiteY35" fmla="*/ 6583545 h 7250295"/>
                <a:gd name="connsiteX36" fmla="*/ 1314450 w 2197075"/>
                <a:gd name="connsiteY36" fmla="*/ 6735945 h 7250295"/>
                <a:gd name="connsiteX37" fmla="*/ 1323975 w 2197075"/>
                <a:gd name="connsiteY37" fmla="*/ 6859770 h 7250295"/>
                <a:gd name="connsiteX38" fmla="*/ 1304925 w 2197075"/>
                <a:gd name="connsiteY38" fmla="*/ 7012170 h 7250295"/>
                <a:gd name="connsiteX39" fmla="*/ 1704975 w 2197075"/>
                <a:gd name="connsiteY39" fmla="*/ 7212195 h 7250295"/>
                <a:gd name="connsiteX40" fmla="*/ 2152650 w 2197075"/>
                <a:gd name="connsiteY40" fmla="*/ 7212195 h 7250295"/>
                <a:gd name="connsiteX41" fmla="*/ 2189006 w 2197075"/>
                <a:gd name="connsiteY41" fmla="*/ 7199125 h 7250295"/>
                <a:gd name="connsiteX42" fmla="*/ 2171850 w 2197075"/>
                <a:gd name="connsiteY42" fmla="*/ 7046786 h 7250295"/>
                <a:gd name="connsiteX43" fmla="*/ 1687247 w 2197075"/>
                <a:gd name="connsiteY43" fmla="*/ 6680449 h 7250295"/>
                <a:gd name="connsiteX44" fmla="*/ 1708130 w 2197075"/>
                <a:gd name="connsiteY44" fmla="*/ 6550072 h 7250295"/>
                <a:gd name="connsiteX45" fmla="*/ 1668617 w 2197075"/>
                <a:gd name="connsiteY45" fmla="*/ 6451067 h 7250295"/>
                <a:gd name="connsiteX46" fmla="*/ 1657350 w 2197075"/>
                <a:gd name="connsiteY46" fmla="*/ 6250170 h 7250295"/>
                <a:gd name="connsiteX47" fmla="*/ 1679014 w 2197075"/>
                <a:gd name="connsiteY47" fmla="*/ 5979714 h 7250295"/>
                <a:gd name="connsiteX48" fmla="*/ 1727631 w 2197075"/>
                <a:gd name="connsiteY48" fmla="*/ 5512209 h 7250295"/>
                <a:gd name="connsiteX49" fmla="*/ 1739049 w 2197075"/>
                <a:gd name="connsiteY49" fmla="*/ 5363804 h 7250295"/>
                <a:gd name="connsiteX50" fmla="*/ 1797611 w 2197075"/>
                <a:gd name="connsiteY50" fmla="*/ 5317321 h 7250295"/>
                <a:gd name="connsiteX51" fmla="*/ 1884207 w 2197075"/>
                <a:gd name="connsiteY51" fmla="*/ 5097645 h 7250295"/>
                <a:gd name="connsiteX52" fmla="*/ 1909357 w 2197075"/>
                <a:gd name="connsiteY52" fmla="*/ 4805496 h 7250295"/>
                <a:gd name="connsiteX53" fmla="*/ 1900373 w 2197075"/>
                <a:gd name="connsiteY53" fmla="*/ 4348776 h 7250295"/>
                <a:gd name="connsiteX54" fmla="*/ 1881052 w 2197075"/>
                <a:gd name="connsiteY54" fmla="*/ 3902573 h 7250295"/>
                <a:gd name="connsiteX55" fmla="*/ 1855362 w 2197075"/>
                <a:gd name="connsiteY55" fmla="*/ 3584643 h 7250295"/>
                <a:gd name="connsiteX56" fmla="*/ 2056257 w 2197075"/>
                <a:gd name="connsiteY56" fmla="*/ 2654077 h 7250295"/>
                <a:gd name="connsiteX57" fmla="*/ 2042707 w 2197075"/>
                <a:gd name="connsiteY57" fmla="*/ 2404684 h 7250295"/>
                <a:gd name="connsiteX58" fmla="*/ 1981200 w 2197075"/>
                <a:gd name="connsiteY58" fmla="*/ 1864914 h 7250295"/>
                <a:gd name="connsiteX59" fmla="*/ 1936459 w 2197075"/>
                <a:gd name="connsiteY59" fmla="*/ 1677029 h 7250295"/>
                <a:gd name="connsiteX60" fmla="*/ 1922037 w 2197075"/>
                <a:gd name="connsiteY60" fmla="*/ 1432534 h 7250295"/>
                <a:gd name="connsiteX61" fmla="*/ 1874412 w 2197075"/>
                <a:gd name="connsiteY61" fmla="*/ 1302338 h 7250295"/>
                <a:gd name="connsiteX62" fmla="*/ 1407687 w 2197075"/>
                <a:gd name="connsiteY62" fmla="*/ 1134975 h 7250295"/>
                <a:gd name="connsiteX63" fmla="*/ 1309221 w 2197075"/>
                <a:gd name="connsiteY63" fmla="*/ 1020075 h 7250295"/>
                <a:gd name="connsiteX64" fmla="*/ 1365230 w 2197075"/>
                <a:gd name="connsiteY64" fmla="*/ 821521 h 7250295"/>
                <a:gd name="connsiteX65" fmla="*/ 1433407 w 2197075"/>
                <a:gd name="connsiteY65" fmla="*/ 622909 h 7250295"/>
                <a:gd name="connsiteX66" fmla="*/ 1444916 w 2197075"/>
                <a:gd name="connsiteY66" fmla="*/ 380757 h 7250295"/>
                <a:gd name="connsiteX67" fmla="*/ 1330946 w 2197075"/>
                <a:gd name="connsiteY67" fmla="*/ 143773 h 7250295"/>
                <a:gd name="connsiteX68" fmla="*/ 1063645 w 2197075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2152650 w 2213217"/>
                <a:gd name="connsiteY40" fmla="*/ 7212195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985347 w 2213217"/>
                <a:gd name="connsiteY40" fmla="*/ 722661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482866 w 2213217"/>
                <a:gd name="connsiteY39" fmla="*/ 7114120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97852 w 2213217"/>
                <a:gd name="connsiteY39" fmla="*/ 7174696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74056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87593 w 2213217"/>
                <a:gd name="connsiteY27" fmla="*/ 4482877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09709 w 2213217"/>
                <a:gd name="connsiteY27" fmla="*/ 4955941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44526"/>
                <a:gd name="connsiteX1" fmla="*/ 809625 w 2213217"/>
                <a:gd name="connsiteY1" fmla="*/ 116070 h 7244526"/>
                <a:gd name="connsiteX2" fmla="*/ 685800 w 2213217"/>
                <a:gd name="connsiteY2" fmla="*/ 297045 h 7244526"/>
                <a:gd name="connsiteX3" fmla="*/ 704850 w 2213217"/>
                <a:gd name="connsiteY3" fmla="*/ 620895 h 7244526"/>
                <a:gd name="connsiteX4" fmla="*/ 838200 w 2213217"/>
                <a:gd name="connsiteY4" fmla="*/ 897120 h 7244526"/>
                <a:gd name="connsiteX5" fmla="*/ 742950 w 2213217"/>
                <a:gd name="connsiteY5" fmla="*/ 1011420 h 7244526"/>
                <a:gd name="connsiteX6" fmla="*/ 133350 w 2213217"/>
                <a:gd name="connsiteY6" fmla="*/ 1220970 h 7244526"/>
                <a:gd name="connsiteX7" fmla="*/ 0 w 2213217"/>
                <a:gd name="connsiteY7" fmla="*/ 2211570 h 7244526"/>
                <a:gd name="connsiteX8" fmla="*/ 333375 w 2213217"/>
                <a:gd name="connsiteY8" fmla="*/ 3106920 h 7244526"/>
                <a:gd name="connsiteX9" fmla="*/ 247650 w 2213217"/>
                <a:gd name="connsiteY9" fmla="*/ 3840345 h 7244526"/>
                <a:gd name="connsiteX10" fmla="*/ 371475 w 2213217"/>
                <a:gd name="connsiteY10" fmla="*/ 4059420 h 7244526"/>
                <a:gd name="connsiteX11" fmla="*/ 495300 w 2213217"/>
                <a:gd name="connsiteY11" fmla="*/ 4278495 h 7244526"/>
                <a:gd name="connsiteX12" fmla="*/ 476250 w 2213217"/>
                <a:gd name="connsiteY12" fmla="*/ 4735695 h 7244526"/>
                <a:gd name="connsiteX13" fmla="*/ 476250 w 2213217"/>
                <a:gd name="connsiteY13" fmla="*/ 5097645 h 7244526"/>
                <a:gd name="connsiteX14" fmla="*/ 371475 w 2213217"/>
                <a:gd name="connsiteY14" fmla="*/ 6145395 h 7244526"/>
                <a:gd name="connsiteX15" fmla="*/ 371475 w 2213217"/>
                <a:gd name="connsiteY15" fmla="*/ 6621645 h 7244526"/>
                <a:gd name="connsiteX16" fmla="*/ 400050 w 2213217"/>
                <a:gd name="connsiteY16" fmla="*/ 6821670 h 7244526"/>
                <a:gd name="connsiteX17" fmla="*/ 323850 w 2213217"/>
                <a:gd name="connsiteY17" fmla="*/ 7002645 h 7244526"/>
                <a:gd name="connsiteX18" fmla="*/ 605514 w 2213217"/>
                <a:gd name="connsiteY18" fmla="*/ 7244526 h 7244526"/>
                <a:gd name="connsiteX19" fmla="*/ 958269 w 2213217"/>
                <a:gd name="connsiteY19" fmla="*/ 7136926 h 7244526"/>
                <a:gd name="connsiteX20" fmla="*/ 724772 w 2213217"/>
                <a:gd name="connsiteY20" fmla="*/ 6844746 h 7244526"/>
                <a:gd name="connsiteX21" fmla="*/ 753076 w 2213217"/>
                <a:gd name="connsiteY21" fmla="*/ 6579789 h 7244526"/>
                <a:gd name="connsiteX22" fmla="*/ 738924 w 2213217"/>
                <a:gd name="connsiteY22" fmla="*/ 6250170 h 7244526"/>
                <a:gd name="connsiteX23" fmla="*/ 856500 w 2213217"/>
                <a:gd name="connsiteY23" fmla="*/ 5489132 h 7244526"/>
                <a:gd name="connsiteX24" fmla="*/ 906017 w 2213217"/>
                <a:gd name="connsiteY24" fmla="*/ 5380240 h 7244526"/>
                <a:gd name="connsiteX25" fmla="*/ 898504 w 2213217"/>
                <a:gd name="connsiteY25" fmla="*/ 5308938 h 7244526"/>
                <a:gd name="connsiteX26" fmla="*/ 971550 w 2213217"/>
                <a:gd name="connsiteY26" fmla="*/ 5211945 h 7244526"/>
                <a:gd name="connsiteX27" fmla="*/ 973564 w 2213217"/>
                <a:gd name="connsiteY27" fmla="*/ 5069070 h 7244526"/>
                <a:gd name="connsiteX28" fmla="*/ 1129719 w 2213217"/>
                <a:gd name="connsiteY28" fmla="*/ 4378373 h 7244526"/>
                <a:gd name="connsiteX29" fmla="*/ 1276350 w 2213217"/>
                <a:gd name="connsiteY29" fmla="*/ 4649970 h 7244526"/>
                <a:gd name="connsiteX30" fmla="*/ 1341012 w 2213217"/>
                <a:gd name="connsiteY30" fmla="*/ 4880042 h 7244526"/>
                <a:gd name="connsiteX31" fmla="*/ 1310424 w 2213217"/>
                <a:gd name="connsiteY31" fmla="*/ 4973880 h 7244526"/>
                <a:gd name="connsiteX32" fmla="*/ 1354293 w 2213217"/>
                <a:gd name="connsiteY32" fmla="*/ 5113209 h 7244526"/>
                <a:gd name="connsiteX33" fmla="*/ 1262198 w 2213217"/>
                <a:gd name="connsiteY33" fmla="*/ 5554244 h 7244526"/>
                <a:gd name="connsiteX34" fmla="*/ 1263220 w 2213217"/>
                <a:gd name="connsiteY34" fmla="*/ 6360264 h 7244526"/>
                <a:gd name="connsiteX35" fmla="*/ 1336385 w 2213217"/>
                <a:gd name="connsiteY35" fmla="*/ 6540277 h 7244526"/>
                <a:gd name="connsiteX36" fmla="*/ 1285605 w 2213217"/>
                <a:gd name="connsiteY36" fmla="*/ 6741714 h 7244526"/>
                <a:gd name="connsiteX37" fmla="*/ 1303783 w 2213217"/>
                <a:gd name="connsiteY37" fmla="*/ 6828040 h 7244526"/>
                <a:gd name="connsiteX38" fmla="*/ 1313579 w 2213217"/>
                <a:gd name="connsiteY38" fmla="*/ 7020824 h 7244526"/>
                <a:gd name="connsiteX39" fmla="*/ 1760353 w 2213217"/>
                <a:gd name="connsiteY39" fmla="*/ 7189119 h 7244526"/>
                <a:gd name="connsiteX40" fmla="*/ 2189006 w 2213217"/>
                <a:gd name="connsiteY40" fmla="*/ 7199125 h 7244526"/>
                <a:gd name="connsiteX41" fmla="*/ 2171850 w 2213217"/>
                <a:gd name="connsiteY41" fmla="*/ 7046786 h 7244526"/>
                <a:gd name="connsiteX42" fmla="*/ 1687247 w 2213217"/>
                <a:gd name="connsiteY42" fmla="*/ 6680449 h 7244526"/>
                <a:gd name="connsiteX43" fmla="*/ 1708130 w 2213217"/>
                <a:gd name="connsiteY43" fmla="*/ 6550072 h 7244526"/>
                <a:gd name="connsiteX44" fmla="*/ 1668617 w 2213217"/>
                <a:gd name="connsiteY44" fmla="*/ 6451067 h 7244526"/>
                <a:gd name="connsiteX45" fmla="*/ 1657350 w 2213217"/>
                <a:gd name="connsiteY45" fmla="*/ 6250170 h 7244526"/>
                <a:gd name="connsiteX46" fmla="*/ 1679014 w 2213217"/>
                <a:gd name="connsiteY46" fmla="*/ 5979714 h 7244526"/>
                <a:gd name="connsiteX47" fmla="*/ 1727631 w 2213217"/>
                <a:gd name="connsiteY47" fmla="*/ 5512209 h 7244526"/>
                <a:gd name="connsiteX48" fmla="*/ 1739049 w 2213217"/>
                <a:gd name="connsiteY48" fmla="*/ 5363804 h 7244526"/>
                <a:gd name="connsiteX49" fmla="*/ 1797611 w 2213217"/>
                <a:gd name="connsiteY49" fmla="*/ 5317321 h 7244526"/>
                <a:gd name="connsiteX50" fmla="*/ 1884207 w 2213217"/>
                <a:gd name="connsiteY50" fmla="*/ 5097645 h 7244526"/>
                <a:gd name="connsiteX51" fmla="*/ 1909357 w 2213217"/>
                <a:gd name="connsiteY51" fmla="*/ 4805496 h 7244526"/>
                <a:gd name="connsiteX52" fmla="*/ 1900373 w 2213217"/>
                <a:gd name="connsiteY52" fmla="*/ 4348776 h 7244526"/>
                <a:gd name="connsiteX53" fmla="*/ 1881052 w 2213217"/>
                <a:gd name="connsiteY53" fmla="*/ 3902573 h 7244526"/>
                <a:gd name="connsiteX54" fmla="*/ 1855362 w 2213217"/>
                <a:gd name="connsiteY54" fmla="*/ 3584643 h 7244526"/>
                <a:gd name="connsiteX55" fmla="*/ 2056257 w 2213217"/>
                <a:gd name="connsiteY55" fmla="*/ 2654077 h 7244526"/>
                <a:gd name="connsiteX56" fmla="*/ 2042707 w 2213217"/>
                <a:gd name="connsiteY56" fmla="*/ 2404684 h 7244526"/>
                <a:gd name="connsiteX57" fmla="*/ 1981200 w 2213217"/>
                <a:gd name="connsiteY57" fmla="*/ 1864914 h 7244526"/>
                <a:gd name="connsiteX58" fmla="*/ 1936459 w 2213217"/>
                <a:gd name="connsiteY58" fmla="*/ 1677029 h 7244526"/>
                <a:gd name="connsiteX59" fmla="*/ 1922037 w 2213217"/>
                <a:gd name="connsiteY59" fmla="*/ 1432534 h 7244526"/>
                <a:gd name="connsiteX60" fmla="*/ 1874412 w 2213217"/>
                <a:gd name="connsiteY60" fmla="*/ 1302338 h 7244526"/>
                <a:gd name="connsiteX61" fmla="*/ 1407687 w 2213217"/>
                <a:gd name="connsiteY61" fmla="*/ 1134975 h 7244526"/>
                <a:gd name="connsiteX62" fmla="*/ 1309221 w 2213217"/>
                <a:gd name="connsiteY62" fmla="*/ 1020075 h 7244526"/>
                <a:gd name="connsiteX63" fmla="*/ 1365230 w 2213217"/>
                <a:gd name="connsiteY63" fmla="*/ 821521 h 7244526"/>
                <a:gd name="connsiteX64" fmla="*/ 1433407 w 2213217"/>
                <a:gd name="connsiteY64" fmla="*/ 622909 h 7244526"/>
                <a:gd name="connsiteX65" fmla="*/ 1444916 w 2213217"/>
                <a:gd name="connsiteY65" fmla="*/ 380757 h 7244526"/>
                <a:gd name="connsiteX66" fmla="*/ 1330946 w 2213217"/>
                <a:gd name="connsiteY66" fmla="*/ 143773 h 7244526"/>
                <a:gd name="connsiteX67" fmla="*/ 1063645 w 2213217"/>
                <a:gd name="connsiteY67" fmla="*/ 568 h 7244526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84394 w 2213217"/>
                <a:gd name="connsiteY12" fmla="*/ 4600693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287222 w 2213217"/>
                <a:gd name="connsiteY8" fmla="*/ 3112689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72753 w 2222325"/>
                <a:gd name="connsiteY0" fmla="*/ 568 h 7252515"/>
                <a:gd name="connsiteX1" fmla="*/ 818733 w 2222325"/>
                <a:gd name="connsiteY1" fmla="*/ 116070 h 7252515"/>
                <a:gd name="connsiteX2" fmla="*/ 694908 w 2222325"/>
                <a:gd name="connsiteY2" fmla="*/ 297045 h 7252515"/>
                <a:gd name="connsiteX3" fmla="*/ 713958 w 2222325"/>
                <a:gd name="connsiteY3" fmla="*/ 620895 h 7252515"/>
                <a:gd name="connsiteX4" fmla="*/ 847308 w 2222325"/>
                <a:gd name="connsiteY4" fmla="*/ 897120 h 7252515"/>
                <a:gd name="connsiteX5" fmla="*/ 752058 w 2222325"/>
                <a:gd name="connsiteY5" fmla="*/ 1011420 h 7252515"/>
                <a:gd name="connsiteX6" fmla="*/ 142458 w 2222325"/>
                <a:gd name="connsiteY6" fmla="*/ 1220970 h 7252515"/>
                <a:gd name="connsiteX7" fmla="*/ 9108 w 2222325"/>
                <a:gd name="connsiteY7" fmla="*/ 2211570 h 7252515"/>
                <a:gd name="connsiteX8" fmla="*/ 322291 w 2222325"/>
                <a:gd name="connsiteY8" fmla="*/ 3017500 h 7252515"/>
                <a:gd name="connsiteX9" fmla="*/ 250989 w 2222325"/>
                <a:gd name="connsiteY9" fmla="*/ 3814384 h 7252515"/>
                <a:gd name="connsiteX10" fmla="*/ 386352 w 2222325"/>
                <a:gd name="connsiteY10" fmla="*/ 3984422 h 7252515"/>
                <a:gd name="connsiteX11" fmla="*/ 443833 w 2222325"/>
                <a:gd name="connsiteY11" fmla="*/ 4229457 h 7252515"/>
                <a:gd name="connsiteX12" fmla="*/ 505040 w 2222325"/>
                <a:gd name="connsiteY12" fmla="*/ 4629539 h 7252515"/>
                <a:gd name="connsiteX13" fmla="*/ 513694 w 2222325"/>
                <a:gd name="connsiteY13" fmla="*/ 4793958 h 7252515"/>
                <a:gd name="connsiteX14" fmla="*/ 499780 w 2222325"/>
                <a:gd name="connsiteY14" fmla="*/ 4980881 h 7252515"/>
                <a:gd name="connsiteX15" fmla="*/ 468050 w 2222325"/>
                <a:gd name="connsiteY15" fmla="*/ 5126491 h 7252515"/>
                <a:gd name="connsiteX16" fmla="*/ 392121 w 2222325"/>
                <a:gd name="connsiteY16" fmla="*/ 6154049 h 7252515"/>
                <a:gd name="connsiteX17" fmla="*/ 357506 w 2222325"/>
                <a:gd name="connsiteY17" fmla="*/ 6604338 h 7252515"/>
                <a:gd name="connsiteX18" fmla="*/ 429350 w 2222325"/>
                <a:gd name="connsiteY18" fmla="*/ 6827439 h 7252515"/>
                <a:gd name="connsiteX19" fmla="*/ 376226 w 2222325"/>
                <a:gd name="connsiteY19" fmla="*/ 6982453 h 7252515"/>
                <a:gd name="connsiteX20" fmla="*/ 614622 w 2222325"/>
                <a:gd name="connsiteY20" fmla="*/ 7244526 h 7252515"/>
                <a:gd name="connsiteX21" fmla="*/ 967377 w 2222325"/>
                <a:gd name="connsiteY21" fmla="*/ 7136926 h 7252515"/>
                <a:gd name="connsiteX22" fmla="*/ 733880 w 2222325"/>
                <a:gd name="connsiteY22" fmla="*/ 6844746 h 7252515"/>
                <a:gd name="connsiteX23" fmla="*/ 762184 w 2222325"/>
                <a:gd name="connsiteY23" fmla="*/ 6579789 h 7252515"/>
                <a:gd name="connsiteX24" fmla="*/ 748032 w 2222325"/>
                <a:gd name="connsiteY24" fmla="*/ 6250170 h 7252515"/>
                <a:gd name="connsiteX25" fmla="*/ 865608 w 2222325"/>
                <a:gd name="connsiteY25" fmla="*/ 5489132 h 7252515"/>
                <a:gd name="connsiteX26" fmla="*/ 915125 w 2222325"/>
                <a:gd name="connsiteY26" fmla="*/ 5380240 h 7252515"/>
                <a:gd name="connsiteX27" fmla="*/ 907612 w 2222325"/>
                <a:gd name="connsiteY27" fmla="*/ 5308938 h 7252515"/>
                <a:gd name="connsiteX28" fmla="*/ 980658 w 2222325"/>
                <a:gd name="connsiteY28" fmla="*/ 5211945 h 7252515"/>
                <a:gd name="connsiteX29" fmla="*/ 982672 w 2222325"/>
                <a:gd name="connsiteY29" fmla="*/ 5069070 h 7252515"/>
                <a:gd name="connsiteX30" fmla="*/ 1138827 w 2222325"/>
                <a:gd name="connsiteY30" fmla="*/ 4378373 h 7252515"/>
                <a:gd name="connsiteX31" fmla="*/ 1285458 w 2222325"/>
                <a:gd name="connsiteY31" fmla="*/ 4649970 h 7252515"/>
                <a:gd name="connsiteX32" fmla="*/ 1350120 w 2222325"/>
                <a:gd name="connsiteY32" fmla="*/ 4880042 h 7252515"/>
                <a:gd name="connsiteX33" fmla="*/ 1319532 w 2222325"/>
                <a:gd name="connsiteY33" fmla="*/ 4973880 h 7252515"/>
                <a:gd name="connsiteX34" fmla="*/ 1363401 w 2222325"/>
                <a:gd name="connsiteY34" fmla="*/ 5113209 h 7252515"/>
                <a:gd name="connsiteX35" fmla="*/ 1271306 w 2222325"/>
                <a:gd name="connsiteY35" fmla="*/ 5554244 h 7252515"/>
                <a:gd name="connsiteX36" fmla="*/ 1272328 w 2222325"/>
                <a:gd name="connsiteY36" fmla="*/ 6360264 h 7252515"/>
                <a:gd name="connsiteX37" fmla="*/ 1345493 w 2222325"/>
                <a:gd name="connsiteY37" fmla="*/ 6540277 h 7252515"/>
                <a:gd name="connsiteX38" fmla="*/ 1294713 w 2222325"/>
                <a:gd name="connsiteY38" fmla="*/ 6741714 h 7252515"/>
                <a:gd name="connsiteX39" fmla="*/ 1312891 w 2222325"/>
                <a:gd name="connsiteY39" fmla="*/ 6828040 h 7252515"/>
                <a:gd name="connsiteX40" fmla="*/ 1322687 w 2222325"/>
                <a:gd name="connsiteY40" fmla="*/ 7020824 h 7252515"/>
                <a:gd name="connsiteX41" fmla="*/ 1769461 w 2222325"/>
                <a:gd name="connsiteY41" fmla="*/ 7189119 h 7252515"/>
                <a:gd name="connsiteX42" fmla="*/ 2198114 w 2222325"/>
                <a:gd name="connsiteY42" fmla="*/ 7199125 h 7252515"/>
                <a:gd name="connsiteX43" fmla="*/ 2180958 w 2222325"/>
                <a:gd name="connsiteY43" fmla="*/ 7046786 h 7252515"/>
                <a:gd name="connsiteX44" fmla="*/ 1696355 w 2222325"/>
                <a:gd name="connsiteY44" fmla="*/ 6680449 h 7252515"/>
                <a:gd name="connsiteX45" fmla="*/ 1717238 w 2222325"/>
                <a:gd name="connsiteY45" fmla="*/ 6550072 h 7252515"/>
                <a:gd name="connsiteX46" fmla="*/ 1677725 w 2222325"/>
                <a:gd name="connsiteY46" fmla="*/ 6451067 h 7252515"/>
                <a:gd name="connsiteX47" fmla="*/ 1666458 w 2222325"/>
                <a:gd name="connsiteY47" fmla="*/ 6250170 h 7252515"/>
                <a:gd name="connsiteX48" fmla="*/ 1688122 w 2222325"/>
                <a:gd name="connsiteY48" fmla="*/ 5979714 h 7252515"/>
                <a:gd name="connsiteX49" fmla="*/ 1736739 w 2222325"/>
                <a:gd name="connsiteY49" fmla="*/ 5512209 h 7252515"/>
                <a:gd name="connsiteX50" fmla="*/ 1748157 w 2222325"/>
                <a:gd name="connsiteY50" fmla="*/ 5363804 h 7252515"/>
                <a:gd name="connsiteX51" fmla="*/ 1806719 w 2222325"/>
                <a:gd name="connsiteY51" fmla="*/ 5317321 h 7252515"/>
                <a:gd name="connsiteX52" fmla="*/ 1893315 w 2222325"/>
                <a:gd name="connsiteY52" fmla="*/ 5097645 h 7252515"/>
                <a:gd name="connsiteX53" fmla="*/ 1918465 w 2222325"/>
                <a:gd name="connsiteY53" fmla="*/ 4805496 h 7252515"/>
                <a:gd name="connsiteX54" fmla="*/ 1909481 w 2222325"/>
                <a:gd name="connsiteY54" fmla="*/ 4348776 h 7252515"/>
                <a:gd name="connsiteX55" fmla="*/ 1890160 w 2222325"/>
                <a:gd name="connsiteY55" fmla="*/ 3902573 h 7252515"/>
                <a:gd name="connsiteX56" fmla="*/ 1864470 w 2222325"/>
                <a:gd name="connsiteY56" fmla="*/ 3584643 h 7252515"/>
                <a:gd name="connsiteX57" fmla="*/ 2065365 w 2222325"/>
                <a:gd name="connsiteY57" fmla="*/ 2654077 h 7252515"/>
                <a:gd name="connsiteX58" fmla="*/ 2051815 w 2222325"/>
                <a:gd name="connsiteY58" fmla="*/ 2404684 h 7252515"/>
                <a:gd name="connsiteX59" fmla="*/ 1990308 w 2222325"/>
                <a:gd name="connsiteY59" fmla="*/ 1864914 h 7252515"/>
                <a:gd name="connsiteX60" fmla="*/ 1945567 w 2222325"/>
                <a:gd name="connsiteY60" fmla="*/ 1677029 h 7252515"/>
                <a:gd name="connsiteX61" fmla="*/ 1931145 w 2222325"/>
                <a:gd name="connsiteY61" fmla="*/ 1432534 h 7252515"/>
                <a:gd name="connsiteX62" fmla="*/ 1883520 w 2222325"/>
                <a:gd name="connsiteY62" fmla="*/ 1302338 h 7252515"/>
                <a:gd name="connsiteX63" fmla="*/ 1416795 w 2222325"/>
                <a:gd name="connsiteY63" fmla="*/ 1134975 h 7252515"/>
                <a:gd name="connsiteX64" fmla="*/ 1318329 w 2222325"/>
                <a:gd name="connsiteY64" fmla="*/ 1020075 h 7252515"/>
                <a:gd name="connsiteX65" fmla="*/ 1374338 w 2222325"/>
                <a:gd name="connsiteY65" fmla="*/ 821521 h 7252515"/>
                <a:gd name="connsiteX66" fmla="*/ 1442515 w 2222325"/>
                <a:gd name="connsiteY66" fmla="*/ 622909 h 7252515"/>
                <a:gd name="connsiteX67" fmla="*/ 1454024 w 2222325"/>
                <a:gd name="connsiteY67" fmla="*/ 380757 h 7252515"/>
                <a:gd name="connsiteX68" fmla="*/ 1340054 w 2222325"/>
                <a:gd name="connsiteY68" fmla="*/ 143773 h 7252515"/>
                <a:gd name="connsiteX69" fmla="*/ 1072753 w 2222325"/>
                <a:gd name="connsiteY69" fmla="*/ 568 h 7252515"/>
                <a:gd name="connsiteX0" fmla="*/ 1074836 w 2224408"/>
                <a:gd name="connsiteY0" fmla="*/ 568 h 7252515"/>
                <a:gd name="connsiteX1" fmla="*/ 820816 w 2224408"/>
                <a:gd name="connsiteY1" fmla="*/ 116070 h 7252515"/>
                <a:gd name="connsiteX2" fmla="*/ 696991 w 2224408"/>
                <a:gd name="connsiteY2" fmla="*/ 297045 h 7252515"/>
                <a:gd name="connsiteX3" fmla="*/ 716041 w 2224408"/>
                <a:gd name="connsiteY3" fmla="*/ 620895 h 7252515"/>
                <a:gd name="connsiteX4" fmla="*/ 849391 w 2224408"/>
                <a:gd name="connsiteY4" fmla="*/ 897120 h 7252515"/>
                <a:gd name="connsiteX5" fmla="*/ 754141 w 2224408"/>
                <a:gd name="connsiteY5" fmla="*/ 1011420 h 7252515"/>
                <a:gd name="connsiteX6" fmla="*/ 112811 w 2224408"/>
                <a:gd name="connsiteY6" fmla="*/ 1267123 h 7252515"/>
                <a:gd name="connsiteX7" fmla="*/ 11191 w 2224408"/>
                <a:gd name="connsiteY7" fmla="*/ 2211570 h 7252515"/>
                <a:gd name="connsiteX8" fmla="*/ 324374 w 2224408"/>
                <a:gd name="connsiteY8" fmla="*/ 3017500 h 7252515"/>
                <a:gd name="connsiteX9" fmla="*/ 253072 w 2224408"/>
                <a:gd name="connsiteY9" fmla="*/ 3814384 h 7252515"/>
                <a:gd name="connsiteX10" fmla="*/ 388435 w 2224408"/>
                <a:gd name="connsiteY10" fmla="*/ 3984422 h 7252515"/>
                <a:gd name="connsiteX11" fmla="*/ 445916 w 2224408"/>
                <a:gd name="connsiteY11" fmla="*/ 4229457 h 7252515"/>
                <a:gd name="connsiteX12" fmla="*/ 507123 w 2224408"/>
                <a:gd name="connsiteY12" fmla="*/ 4629539 h 7252515"/>
                <a:gd name="connsiteX13" fmla="*/ 515777 w 2224408"/>
                <a:gd name="connsiteY13" fmla="*/ 4793958 h 7252515"/>
                <a:gd name="connsiteX14" fmla="*/ 501863 w 2224408"/>
                <a:gd name="connsiteY14" fmla="*/ 4980881 h 7252515"/>
                <a:gd name="connsiteX15" fmla="*/ 470133 w 2224408"/>
                <a:gd name="connsiteY15" fmla="*/ 5126491 h 7252515"/>
                <a:gd name="connsiteX16" fmla="*/ 394204 w 2224408"/>
                <a:gd name="connsiteY16" fmla="*/ 6154049 h 7252515"/>
                <a:gd name="connsiteX17" fmla="*/ 359589 w 2224408"/>
                <a:gd name="connsiteY17" fmla="*/ 6604338 h 7252515"/>
                <a:gd name="connsiteX18" fmla="*/ 431433 w 2224408"/>
                <a:gd name="connsiteY18" fmla="*/ 6827439 h 7252515"/>
                <a:gd name="connsiteX19" fmla="*/ 378309 w 2224408"/>
                <a:gd name="connsiteY19" fmla="*/ 6982453 h 7252515"/>
                <a:gd name="connsiteX20" fmla="*/ 616705 w 2224408"/>
                <a:gd name="connsiteY20" fmla="*/ 7244526 h 7252515"/>
                <a:gd name="connsiteX21" fmla="*/ 969460 w 2224408"/>
                <a:gd name="connsiteY21" fmla="*/ 7136926 h 7252515"/>
                <a:gd name="connsiteX22" fmla="*/ 735963 w 2224408"/>
                <a:gd name="connsiteY22" fmla="*/ 6844746 h 7252515"/>
                <a:gd name="connsiteX23" fmla="*/ 764267 w 2224408"/>
                <a:gd name="connsiteY23" fmla="*/ 6579789 h 7252515"/>
                <a:gd name="connsiteX24" fmla="*/ 750115 w 2224408"/>
                <a:gd name="connsiteY24" fmla="*/ 6250170 h 7252515"/>
                <a:gd name="connsiteX25" fmla="*/ 867691 w 2224408"/>
                <a:gd name="connsiteY25" fmla="*/ 5489132 h 7252515"/>
                <a:gd name="connsiteX26" fmla="*/ 917208 w 2224408"/>
                <a:gd name="connsiteY26" fmla="*/ 5380240 h 7252515"/>
                <a:gd name="connsiteX27" fmla="*/ 909695 w 2224408"/>
                <a:gd name="connsiteY27" fmla="*/ 5308938 h 7252515"/>
                <a:gd name="connsiteX28" fmla="*/ 982741 w 2224408"/>
                <a:gd name="connsiteY28" fmla="*/ 5211945 h 7252515"/>
                <a:gd name="connsiteX29" fmla="*/ 984755 w 2224408"/>
                <a:gd name="connsiteY29" fmla="*/ 5069070 h 7252515"/>
                <a:gd name="connsiteX30" fmla="*/ 1140910 w 2224408"/>
                <a:gd name="connsiteY30" fmla="*/ 4378373 h 7252515"/>
                <a:gd name="connsiteX31" fmla="*/ 1287541 w 2224408"/>
                <a:gd name="connsiteY31" fmla="*/ 4649970 h 7252515"/>
                <a:gd name="connsiteX32" fmla="*/ 1352203 w 2224408"/>
                <a:gd name="connsiteY32" fmla="*/ 4880042 h 7252515"/>
                <a:gd name="connsiteX33" fmla="*/ 1321615 w 2224408"/>
                <a:gd name="connsiteY33" fmla="*/ 4973880 h 7252515"/>
                <a:gd name="connsiteX34" fmla="*/ 1365484 w 2224408"/>
                <a:gd name="connsiteY34" fmla="*/ 5113209 h 7252515"/>
                <a:gd name="connsiteX35" fmla="*/ 1273389 w 2224408"/>
                <a:gd name="connsiteY35" fmla="*/ 5554244 h 7252515"/>
                <a:gd name="connsiteX36" fmla="*/ 1274411 w 2224408"/>
                <a:gd name="connsiteY36" fmla="*/ 6360264 h 7252515"/>
                <a:gd name="connsiteX37" fmla="*/ 1347576 w 2224408"/>
                <a:gd name="connsiteY37" fmla="*/ 6540277 h 7252515"/>
                <a:gd name="connsiteX38" fmla="*/ 1296796 w 2224408"/>
                <a:gd name="connsiteY38" fmla="*/ 6741714 h 7252515"/>
                <a:gd name="connsiteX39" fmla="*/ 1314974 w 2224408"/>
                <a:gd name="connsiteY39" fmla="*/ 6828040 h 7252515"/>
                <a:gd name="connsiteX40" fmla="*/ 1324770 w 2224408"/>
                <a:gd name="connsiteY40" fmla="*/ 7020824 h 7252515"/>
                <a:gd name="connsiteX41" fmla="*/ 1771544 w 2224408"/>
                <a:gd name="connsiteY41" fmla="*/ 7189119 h 7252515"/>
                <a:gd name="connsiteX42" fmla="*/ 2200197 w 2224408"/>
                <a:gd name="connsiteY42" fmla="*/ 7199125 h 7252515"/>
                <a:gd name="connsiteX43" fmla="*/ 2183041 w 2224408"/>
                <a:gd name="connsiteY43" fmla="*/ 7046786 h 7252515"/>
                <a:gd name="connsiteX44" fmla="*/ 1698438 w 2224408"/>
                <a:gd name="connsiteY44" fmla="*/ 6680449 h 7252515"/>
                <a:gd name="connsiteX45" fmla="*/ 1719321 w 2224408"/>
                <a:gd name="connsiteY45" fmla="*/ 6550072 h 7252515"/>
                <a:gd name="connsiteX46" fmla="*/ 1679808 w 2224408"/>
                <a:gd name="connsiteY46" fmla="*/ 6451067 h 7252515"/>
                <a:gd name="connsiteX47" fmla="*/ 1668541 w 2224408"/>
                <a:gd name="connsiteY47" fmla="*/ 6250170 h 7252515"/>
                <a:gd name="connsiteX48" fmla="*/ 1690205 w 2224408"/>
                <a:gd name="connsiteY48" fmla="*/ 5979714 h 7252515"/>
                <a:gd name="connsiteX49" fmla="*/ 1738822 w 2224408"/>
                <a:gd name="connsiteY49" fmla="*/ 5512209 h 7252515"/>
                <a:gd name="connsiteX50" fmla="*/ 1750240 w 2224408"/>
                <a:gd name="connsiteY50" fmla="*/ 5363804 h 7252515"/>
                <a:gd name="connsiteX51" fmla="*/ 1808802 w 2224408"/>
                <a:gd name="connsiteY51" fmla="*/ 5317321 h 7252515"/>
                <a:gd name="connsiteX52" fmla="*/ 1895398 w 2224408"/>
                <a:gd name="connsiteY52" fmla="*/ 5097645 h 7252515"/>
                <a:gd name="connsiteX53" fmla="*/ 1920548 w 2224408"/>
                <a:gd name="connsiteY53" fmla="*/ 4805496 h 7252515"/>
                <a:gd name="connsiteX54" fmla="*/ 1911564 w 2224408"/>
                <a:gd name="connsiteY54" fmla="*/ 4348776 h 7252515"/>
                <a:gd name="connsiteX55" fmla="*/ 1892243 w 2224408"/>
                <a:gd name="connsiteY55" fmla="*/ 3902573 h 7252515"/>
                <a:gd name="connsiteX56" fmla="*/ 1866553 w 2224408"/>
                <a:gd name="connsiteY56" fmla="*/ 3584643 h 7252515"/>
                <a:gd name="connsiteX57" fmla="*/ 2067448 w 2224408"/>
                <a:gd name="connsiteY57" fmla="*/ 2654077 h 7252515"/>
                <a:gd name="connsiteX58" fmla="*/ 2053898 w 2224408"/>
                <a:gd name="connsiteY58" fmla="*/ 2404684 h 7252515"/>
                <a:gd name="connsiteX59" fmla="*/ 1992391 w 2224408"/>
                <a:gd name="connsiteY59" fmla="*/ 1864914 h 7252515"/>
                <a:gd name="connsiteX60" fmla="*/ 1947650 w 2224408"/>
                <a:gd name="connsiteY60" fmla="*/ 1677029 h 7252515"/>
                <a:gd name="connsiteX61" fmla="*/ 1933228 w 2224408"/>
                <a:gd name="connsiteY61" fmla="*/ 1432534 h 7252515"/>
                <a:gd name="connsiteX62" fmla="*/ 1885603 w 2224408"/>
                <a:gd name="connsiteY62" fmla="*/ 1302338 h 7252515"/>
                <a:gd name="connsiteX63" fmla="*/ 1418878 w 2224408"/>
                <a:gd name="connsiteY63" fmla="*/ 1134975 h 7252515"/>
                <a:gd name="connsiteX64" fmla="*/ 1320412 w 2224408"/>
                <a:gd name="connsiteY64" fmla="*/ 1020075 h 7252515"/>
                <a:gd name="connsiteX65" fmla="*/ 1376421 w 2224408"/>
                <a:gd name="connsiteY65" fmla="*/ 821521 h 7252515"/>
                <a:gd name="connsiteX66" fmla="*/ 1444598 w 2224408"/>
                <a:gd name="connsiteY66" fmla="*/ 622909 h 7252515"/>
                <a:gd name="connsiteX67" fmla="*/ 1456107 w 2224408"/>
                <a:gd name="connsiteY67" fmla="*/ 380757 h 7252515"/>
                <a:gd name="connsiteX68" fmla="*/ 1342137 w 2224408"/>
                <a:gd name="connsiteY68" fmla="*/ 143773 h 7252515"/>
                <a:gd name="connsiteX69" fmla="*/ 1074836 w 2224408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08662 w 2223793"/>
                <a:gd name="connsiteY1" fmla="*/ 133377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59799 w 2223793"/>
                <a:gd name="connsiteY0" fmla="*/ 683 h 7238207"/>
                <a:gd name="connsiteX1" fmla="*/ 808662 w 2223793"/>
                <a:gd name="connsiteY1" fmla="*/ 119069 h 7238207"/>
                <a:gd name="connsiteX2" fmla="*/ 710799 w 2223793"/>
                <a:gd name="connsiteY2" fmla="*/ 285622 h 7238207"/>
                <a:gd name="connsiteX3" fmla="*/ 698118 w 2223793"/>
                <a:gd name="connsiteY3" fmla="*/ 574857 h 7238207"/>
                <a:gd name="connsiteX4" fmla="*/ 868967 w 2223793"/>
                <a:gd name="connsiteY4" fmla="*/ 885696 h 7238207"/>
                <a:gd name="connsiteX5" fmla="*/ 744872 w 2223793"/>
                <a:gd name="connsiteY5" fmla="*/ 1025957 h 7238207"/>
                <a:gd name="connsiteX6" fmla="*/ 112196 w 2223793"/>
                <a:gd name="connsiteY6" fmla="*/ 1252815 h 7238207"/>
                <a:gd name="connsiteX7" fmla="*/ 10576 w 2223793"/>
                <a:gd name="connsiteY7" fmla="*/ 2197262 h 7238207"/>
                <a:gd name="connsiteX8" fmla="*/ 323759 w 2223793"/>
                <a:gd name="connsiteY8" fmla="*/ 3003192 h 7238207"/>
                <a:gd name="connsiteX9" fmla="*/ 252457 w 2223793"/>
                <a:gd name="connsiteY9" fmla="*/ 3800076 h 7238207"/>
                <a:gd name="connsiteX10" fmla="*/ 387820 w 2223793"/>
                <a:gd name="connsiteY10" fmla="*/ 3970114 h 7238207"/>
                <a:gd name="connsiteX11" fmla="*/ 445301 w 2223793"/>
                <a:gd name="connsiteY11" fmla="*/ 4215149 h 7238207"/>
                <a:gd name="connsiteX12" fmla="*/ 506508 w 2223793"/>
                <a:gd name="connsiteY12" fmla="*/ 4615231 h 7238207"/>
                <a:gd name="connsiteX13" fmla="*/ 515162 w 2223793"/>
                <a:gd name="connsiteY13" fmla="*/ 4779650 h 7238207"/>
                <a:gd name="connsiteX14" fmla="*/ 501248 w 2223793"/>
                <a:gd name="connsiteY14" fmla="*/ 4966573 h 7238207"/>
                <a:gd name="connsiteX15" fmla="*/ 469518 w 2223793"/>
                <a:gd name="connsiteY15" fmla="*/ 5112183 h 7238207"/>
                <a:gd name="connsiteX16" fmla="*/ 393589 w 2223793"/>
                <a:gd name="connsiteY16" fmla="*/ 6139741 h 7238207"/>
                <a:gd name="connsiteX17" fmla="*/ 358974 w 2223793"/>
                <a:gd name="connsiteY17" fmla="*/ 6590030 h 7238207"/>
                <a:gd name="connsiteX18" fmla="*/ 430818 w 2223793"/>
                <a:gd name="connsiteY18" fmla="*/ 6813131 h 7238207"/>
                <a:gd name="connsiteX19" fmla="*/ 377694 w 2223793"/>
                <a:gd name="connsiteY19" fmla="*/ 6968145 h 7238207"/>
                <a:gd name="connsiteX20" fmla="*/ 616090 w 2223793"/>
                <a:gd name="connsiteY20" fmla="*/ 7230218 h 7238207"/>
                <a:gd name="connsiteX21" fmla="*/ 968845 w 2223793"/>
                <a:gd name="connsiteY21" fmla="*/ 7122618 h 7238207"/>
                <a:gd name="connsiteX22" fmla="*/ 735348 w 2223793"/>
                <a:gd name="connsiteY22" fmla="*/ 6830438 h 7238207"/>
                <a:gd name="connsiteX23" fmla="*/ 763652 w 2223793"/>
                <a:gd name="connsiteY23" fmla="*/ 6565481 h 7238207"/>
                <a:gd name="connsiteX24" fmla="*/ 749500 w 2223793"/>
                <a:gd name="connsiteY24" fmla="*/ 6235862 h 7238207"/>
                <a:gd name="connsiteX25" fmla="*/ 867076 w 2223793"/>
                <a:gd name="connsiteY25" fmla="*/ 5474824 h 7238207"/>
                <a:gd name="connsiteX26" fmla="*/ 916593 w 2223793"/>
                <a:gd name="connsiteY26" fmla="*/ 5365932 h 7238207"/>
                <a:gd name="connsiteX27" fmla="*/ 909080 w 2223793"/>
                <a:gd name="connsiteY27" fmla="*/ 5294630 h 7238207"/>
                <a:gd name="connsiteX28" fmla="*/ 982126 w 2223793"/>
                <a:gd name="connsiteY28" fmla="*/ 5197637 h 7238207"/>
                <a:gd name="connsiteX29" fmla="*/ 984140 w 2223793"/>
                <a:gd name="connsiteY29" fmla="*/ 5054762 h 7238207"/>
                <a:gd name="connsiteX30" fmla="*/ 1140295 w 2223793"/>
                <a:gd name="connsiteY30" fmla="*/ 4364065 h 7238207"/>
                <a:gd name="connsiteX31" fmla="*/ 1286926 w 2223793"/>
                <a:gd name="connsiteY31" fmla="*/ 4635662 h 7238207"/>
                <a:gd name="connsiteX32" fmla="*/ 1351588 w 2223793"/>
                <a:gd name="connsiteY32" fmla="*/ 4865734 h 7238207"/>
                <a:gd name="connsiteX33" fmla="*/ 1321000 w 2223793"/>
                <a:gd name="connsiteY33" fmla="*/ 4959572 h 7238207"/>
                <a:gd name="connsiteX34" fmla="*/ 1364869 w 2223793"/>
                <a:gd name="connsiteY34" fmla="*/ 5098901 h 7238207"/>
                <a:gd name="connsiteX35" fmla="*/ 1272774 w 2223793"/>
                <a:gd name="connsiteY35" fmla="*/ 5539936 h 7238207"/>
                <a:gd name="connsiteX36" fmla="*/ 1273796 w 2223793"/>
                <a:gd name="connsiteY36" fmla="*/ 6345956 h 7238207"/>
                <a:gd name="connsiteX37" fmla="*/ 1346961 w 2223793"/>
                <a:gd name="connsiteY37" fmla="*/ 6525969 h 7238207"/>
                <a:gd name="connsiteX38" fmla="*/ 1296181 w 2223793"/>
                <a:gd name="connsiteY38" fmla="*/ 6727406 h 7238207"/>
                <a:gd name="connsiteX39" fmla="*/ 1314359 w 2223793"/>
                <a:gd name="connsiteY39" fmla="*/ 6813732 h 7238207"/>
                <a:gd name="connsiteX40" fmla="*/ 1324155 w 2223793"/>
                <a:gd name="connsiteY40" fmla="*/ 7006516 h 7238207"/>
                <a:gd name="connsiteX41" fmla="*/ 1770929 w 2223793"/>
                <a:gd name="connsiteY41" fmla="*/ 7174811 h 7238207"/>
                <a:gd name="connsiteX42" fmla="*/ 2199582 w 2223793"/>
                <a:gd name="connsiteY42" fmla="*/ 7184817 h 7238207"/>
                <a:gd name="connsiteX43" fmla="*/ 2182426 w 2223793"/>
                <a:gd name="connsiteY43" fmla="*/ 7032478 h 7238207"/>
                <a:gd name="connsiteX44" fmla="*/ 1697823 w 2223793"/>
                <a:gd name="connsiteY44" fmla="*/ 6666141 h 7238207"/>
                <a:gd name="connsiteX45" fmla="*/ 1718706 w 2223793"/>
                <a:gd name="connsiteY45" fmla="*/ 6535764 h 7238207"/>
                <a:gd name="connsiteX46" fmla="*/ 1679193 w 2223793"/>
                <a:gd name="connsiteY46" fmla="*/ 6436759 h 7238207"/>
                <a:gd name="connsiteX47" fmla="*/ 1667926 w 2223793"/>
                <a:gd name="connsiteY47" fmla="*/ 6235862 h 7238207"/>
                <a:gd name="connsiteX48" fmla="*/ 1689590 w 2223793"/>
                <a:gd name="connsiteY48" fmla="*/ 5965406 h 7238207"/>
                <a:gd name="connsiteX49" fmla="*/ 1738207 w 2223793"/>
                <a:gd name="connsiteY49" fmla="*/ 5497901 h 7238207"/>
                <a:gd name="connsiteX50" fmla="*/ 1749625 w 2223793"/>
                <a:gd name="connsiteY50" fmla="*/ 5349496 h 7238207"/>
                <a:gd name="connsiteX51" fmla="*/ 1808187 w 2223793"/>
                <a:gd name="connsiteY51" fmla="*/ 5303013 h 7238207"/>
                <a:gd name="connsiteX52" fmla="*/ 1894783 w 2223793"/>
                <a:gd name="connsiteY52" fmla="*/ 5083337 h 7238207"/>
                <a:gd name="connsiteX53" fmla="*/ 1919933 w 2223793"/>
                <a:gd name="connsiteY53" fmla="*/ 4791188 h 7238207"/>
                <a:gd name="connsiteX54" fmla="*/ 1910949 w 2223793"/>
                <a:gd name="connsiteY54" fmla="*/ 4334468 h 7238207"/>
                <a:gd name="connsiteX55" fmla="*/ 1891628 w 2223793"/>
                <a:gd name="connsiteY55" fmla="*/ 3888265 h 7238207"/>
                <a:gd name="connsiteX56" fmla="*/ 1865938 w 2223793"/>
                <a:gd name="connsiteY56" fmla="*/ 3570335 h 7238207"/>
                <a:gd name="connsiteX57" fmla="*/ 2066833 w 2223793"/>
                <a:gd name="connsiteY57" fmla="*/ 2639769 h 7238207"/>
                <a:gd name="connsiteX58" fmla="*/ 2053283 w 2223793"/>
                <a:gd name="connsiteY58" fmla="*/ 2390376 h 7238207"/>
                <a:gd name="connsiteX59" fmla="*/ 1991776 w 2223793"/>
                <a:gd name="connsiteY59" fmla="*/ 1850606 h 7238207"/>
                <a:gd name="connsiteX60" fmla="*/ 1947035 w 2223793"/>
                <a:gd name="connsiteY60" fmla="*/ 1662721 h 7238207"/>
                <a:gd name="connsiteX61" fmla="*/ 1932613 w 2223793"/>
                <a:gd name="connsiteY61" fmla="*/ 1418226 h 7238207"/>
                <a:gd name="connsiteX62" fmla="*/ 1884988 w 2223793"/>
                <a:gd name="connsiteY62" fmla="*/ 1288030 h 7238207"/>
                <a:gd name="connsiteX63" fmla="*/ 1418263 w 2223793"/>
                <a:gd name="connsiteY63" fmla="*/ 1120667 h 7238207"/>
                <a:gd name="connsiteX64" fmla="*/ 1319797 w 2223793"/>
                <a:gd name="connsiteY64" fmla="*/ 1005767 h 7238207"/>
                <a:gd name="connsiteX65" fmla="*/ 1375806 w 2223793"/>
                <a:gd name="connsiteY65" fmla="*/ 807213 h 7238207"/>
                <a:gd name="connsiteX66" fmla="*/ 1443983 w 2223793"/>
                <a:gd name="connsiteY66" fmla="*/ 608601 h 7238207"/>
                <a:gd name="connsiteX67" fmla="*/ 1455492 w 2223793"/>
                <a:gd name="connsiteY67" fmla="*/ 366449 h 7238207"/>
                <a:gd name="connsiteX68" fmla="*/ 1341522 w 2223793"/>
                <a:gd name="connsiteY68" fmla="*/ 129465 h 7238207"/>
                <a:gd name="connsiteX69" fmla="*/ 1059799 w 2223793"/>
                <a:gd name="connsiteY69" fmla="*/ 683 h 7238207"/>
                <a:gd name="connsiteX0" fmla="*/ 1059799 w 2223793"/>
                <a:gd name="connsiteY0" fmla="*/ 632 h 7238156"/>
                <a:gd name="connsiteX1" fmla="*/ 808662 w 2223793"/>
                <a:gd name="connsiteY1" fmla="*/ 119018 h 7238156"/>
                <a:gd name="connsiteX2" fmla="*/ 710799 w 2223793"/>
                <a:gd name="connsiteY2" fmla="*/ 285571 h 7238156"/>
                <a:gd name="connsiteX3" fmla="*/ 698118 w 2223793"/>
                <a:gd name="connsiteY3" fmla="*/ 574806 h 7238156"/>
                <a:gd name="connsiteX4" fmla="*/ 868967 w 2223793"/>
                <a:gd name="connsiteY4" fmla="*/ 885645 h 7238156"/>
                <a:gd name="connsiteX5" fmla="*/ 744872 w 2223793"/>
                <a:gd name="connsiteY5" fmla="*/ 1025906 h 7238156"/>
                <a:gd name="connsiteX6" fmla="*/ 112196 w 2223793"/>
                <a:gd name="connsiteY6" fmla="*/ 1252764 h 7238156"/>
                <a:gd name="connsiteX7" fmla="*/ 10576 w 2223793"/>
                <a:gd name="connsiteY7" fmla="*/ 2197211 h 7238156"/>
                <a:gd name="connsiteX8" fmla="*/ 323759 w 2223793"/>
                <a:gd name="connsiteY8" fmla="*/ 3003141 h 7238156"/>
                <a:gd name="connsiteX9" fmla="*/ 252457 w 2223793"/>
                <a:gd name="connsiteY9" fmla="*/ 3800025 h 7238156"/>
                <a:gd name="connsiteX10" fmla="*/ 387820 w 2223793"/>
                <a:gd name="connsiteY10" fmla="*/ 3970063 h 7238156"/>
                <a:gd name="connsiteX11" fmla="*/ 445301 w 2223793"/>
                <a:gd name="connsiteY11" fmla="*/ 4215098 h 7238156"/>
                <a:gd name="connsiteX12" fmla="*/ 506508 w 2223793"/>
                <a:gd name="connsiteY12" fmla="*/ 4615180 h 7238156"/>
                <a:gd name="connsiteX13" fmla="*/ 515162 w 2223793"/>
                <a:gd name="connsiteY13" fmla="*/ 4779599 h 7238156"/>
                <a:gd name="connsiteX14" fmla="*/ 501248 w 2223793"/>
                <a:gd name="connsiteY14" fmla="*/ 4966522 h 7238156"/>
                <a:gd name="connsiteX15" fmla="*/ 469518 w 2223793"/>
                <a:gd name="connsiteY15" fmla="*/ 5112132 h 7238156"/>
                <a:gd name="connsiteX16" fmla="*/ 393589 w 2223793"/>
                <a:gd name="connsiteY16" fmla="*/ 6139690 h 7238156"/>
                <a:gd name="connsiteX17" fmla="*/ 358974 w 2223793"/>
                <a:gd name="connsiteY17" fmla="*/ 6589979 h 7238156"/>
                <a:gd name="connsiteX18" fmla="*/ 430818 w 2223793"/>
                <a:gd name="connsiteY18" fmla="*/ 6813080 h 7238156"/>
                <a:gd name="connsiteX19" fmla="*/ 377694 w 2223793"/>
                <a:gd name="connsiteY19" fmla="*/ 6968094 h 7238156"/>
                <a:gd name="connsiteX20" fmla="*/ 616090 w 2223793"/>
                <a:gd name="connsiteY20" fmla="*/ 7230167 h 7238156"/>
                <a:gd name="connsiteX21" fmla="*/ 968845 w 2223793"/>
                <a:gd name="connsiteY21" fmla="*/ 7122567 h 7238156"/>
                <a:gd name="connsiteX22" fmla="*/ 735348 w 2223793"/>
                <a:gd name="connsiteY22" fmla="*/ 6830387 h 7238156"/>
                <a:gd name="connsiteX23" fmla="*/ 763652 w 2223793"/>
                <a:gd name="connsiteY23" fmla="*/ 6565430 h 7238156"/>
                <a:gd name="connsiteX24" fmla="*/ 749500 w 2223793"/>
                <a:gd name="connsiteY24" fmla="*/ 6235811 h 7238156"/>
                <a:gd name="connsiteX25" fmla="*/ 867076 w 2223793"/>
                <a:gd name="connsiteY25" fmla="*/ 5474773 h 7238156"/>
                <a:gd name="connsiteX26" fmla="*/ 916593 w 2223793"/>
                <a:gd name="connsiteY26" fmla="*/ 5365881 h 7238156"/>
                <a:gd name="connsiteX27" fmla="*/ 909080 w 2223793"/>
                <a:gd name="connsiteY27" fmla="*/ 5294579 h 7238156"/>
                <a:gd name="connsiteX28" fmla="*/ 982126 w 2223793"/>
                <a:gd name="connsiteY28" fmla="*/ 5197586 h 7238156"/>
                <a:gd name="connsiteX29" fmla="*/ 984140 w 2223793"/>
                <a:gd name="connsiteY29" fmla="*/ 5054711 h 7238156"/>
                <a:gd name="connsiteX30" fmla="*/ 1140295 w 2223793"/>
                <a:gd name="connsiteY30" fmla="*/ 4364014 h 7238156"/>
                <a:gd name="connsiteX31" fmla="*/ 1286926 w 2223793"/>
                <a:gd name="connsiteY31" fmla="*/ 4635611 h 7238156"/>
                <a:gd name="connsiteX32" fmla="*/ 1351588 w 2223793"/>
                <a:gd name="connsiteY32" fmla="*/ 4865683 h 7238156"/>
                <a:gd name="connsiteX33" fmla="*/ 1321000 w 2223793"/>
                <a:gd name="connsiteY33" fmla="*/ 4959521 h 7238156"/>
                <a:gd name="connsiteX34" fmla="*/ 1364869 w 2223793"/>
                <a:gd name="connsiteY34" fmla="*/ 5098850 h 7238156"/>
                <a:gd name="connsiteX35" fmla="*/ 1272774 w 2223793"/>
                <a:gd name="connsiteY35" fmla="*/ 5539885 h 7238156"/>
                <a:gd name="connsiteX36" fmla="*/ 1273796 w 2223793"/>
                <a:gd name="connsiteY36" fmla="*/ 6345905 h 7238156"/>
                <a:gd name="connsiteX37" fmla="*/ 1346961 w 2223793"/>
                <a:gd name="connsiteY37" fmla="*/ 6525918 h 7238156"/>
                <a:gd name="connsiteX38" fmla="*/ 1296181 w 2223793"/>
                <a:gd name="connsiteY38" fmla="*/ 6727355 h 7238156"/>
                <a:gd name="connsiteX39" fmla="*/ 1314359 w 2223793"/>
                <a:gd name="connsiteY39" fmla="*/ 6813681 h 7238156"/>
                <a:gd name="connsiteX40" fmla="*/ 1324155 w 2223793"/>
                <a:gd name="connsiteY40" fmla="*/ 7006465 h 7238156"/>
                <a:gd name="connsiteX41" fmla="*/ 1770929 w 2223793"/>
                <a:gd name="connsiteY41" fmla="*/ 7174760 h 7238156"/>
                <a:gd name="connsiteX42" fmla="*/ 2199582 w 2223793"/>
                <a:gd name="connsiteY42" fmla="*/ 7184766 h 7238156"/>
                <a:gd name="connsiteX43" fmla="*/ 2182426 w 2223793"/>
                <a:gd name="connsiteY43" fmla="*/ 7032427 h 7238156"/>
                <a:gd name="connsiteX44" fmla="*/ 1697823 w 2223793"/>
                <a:gd name="connsiteY44" fmla="*/ 6666090 h 7238156"/>
                <a:gd name="connsiteX45" fmla="*/ 1718706 w 2223793"/>
                <a:gd name="connsiteY45" fmla="*/ 6535713 h 7238156"/>
                <a:gd name="connsiteX46" fmla="*/ 1679193 w 2223793"/>
                <a:gd name="connsiteY46" fmla="*/ 6436708 h 7238156"/>
                <a:gd name="connsiteX47" fmla="*/ 1667926 w 2223793"/>
                <a:gd name="connsiteY47" fmla="*/ 6235811 h 7238156"/>
                <a:gd name="connsiteX48" fmla="*/ 1689590 w 2223793"/>
                <a:gd name="connsiteY48" fmla="*/ 5965355 h 7238156"/>
                <a:gd name="connsiteX49" fmla="*/ 1738207 w 2223793"/>
                <a:gd name="connsiteY49" fmla="*/ 5497850 h 7238156"/>
                <a:gd name="connsiteX50" fmla="*/ 1749625 w 2223793"/>
                <a:gd name="connsiteY50" fmla="*/ 5349445 h 7238156"/>
                <a:gd name="connsiteX51" fmla="*/ 1808187 w 2223793"/>
                <a:gd name="connsiteY51" fmla="*/ 5302962 h 7238156"/>
                <a:gd name="connsiteX52" fmla="*/ 1894783 w 2223793"/>
                <a:gd name="connsiteY52" fmla="*/ 5083286 h 7238156"/>
                <a:gd name="connsiteX53" fmla="*/ 1919933 w 2223793"/>
                <a:gd name="connsiteY53" fmla="*/ 4791137 h 7238156"/>
                <a:gd name="connsiteX54" fmla="*/ 1910949 w 2223793"/>
                <a:gd name="connsiteY54" fmla="*/ 4334417 h 7238156"/>
                <a:gd name="connsiteX55" fmla="*/ 1891628 w 2223793"/>
                <a:gd name="connsiteY55" fmla="*/ 3888214 h 7238156"/>
                <a:gd name="connsiteX56" fmla="*/ 1865938 w 2223793"/>
                <a:gd name="connsiteY56" fmla="*/ 3570284 h 7238156"/>
                <a:gd name="connsiteX57" fmla="*/ 2066833 w 2223793"/>
                <a:gd name="connsiteY57" fmla="*/ 2639718 h 7238156"/>
                <a:gd name="connsiteX58" fmla="*/ 2053283 w 2223793"/>
                <a:gd name="connsiteY58" fmla="*/ 2390325 h 7238156"/>
                <a:gd name="connsiteX59" fmla="*/ 1991776 w 2223793"/>
                <a:gd name="connsiteY59" fmla="*/ 1850555 h 7238156"/>
                <a:gd name="connsiteX60" fmla="*/ 1947035 w 2223793"/>
                <a:gd name="connsiteY60" fmla="*/ 1662670 h 7238156"/>
                <a:gd name="connsiteX61" fmla="*/ 1932613 w 2223793"/>
                <a:gd name="connsiteY61" fmla="*/ 1418175 h 7238156"/>
                <a:gd name="connsiteX62" fmla="*/ 1884988 w 2223793"/>
                <a:gd name="connsiteY62" fmla="*/ 1287979 h 7238156"/>
                <a:gd name="connsiteX63" fmla="*/ 1418263 w 2223793"/>
                <a:gd name="connsiteY63" fmla="*/ 1120616 h 7238156"/>
                <a:gd name="connsiteX64" fmla="*/ 1319797 w 2223793"/>
                <a:gd name="connsiteY64" fmla="*/ 1005716 h 7238156"/>
                <a:gd name="connsiteX65" fmla="*/ 1375806 w 2223793"/>
                <a:gd name="connsiteY65" fmla="*/ 807162 h 7238156"/>
                <a:gd name="connsiteX66" fmla="*/ 1443983 w 2223793"/>
                <a:gd name="connsiteY66" fmla="*/ 608550 h 7238156"/>
                <a:gd name="connsiteX67" fmla="*/ 1455492 w 2223793"/>
                <a:gd name="connsiteY67" fmla="*/ 366398 h 7238156"/>
                <a:gd name="connsiteX68" fmla="*/ 1379021 w 2223793"/>
                <a:gd name="connsiteY68" fmla="*/ 135183 h 7238156"/>
                <a:gd name="connsiteX69" fmla="*/ 1059799 w 2223793"/>
                <a:gd name="connsiteY69" fmla="*/ 632 h 7238156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54544 w 2223793"/>
                <a:gd name="connsiteY4" fmla="*/ 882679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95683 w 2264509"/>
                <a:gd name="connsiteY56" fmla="*/ 3828242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6634"/>
                <a:gd name="connsiteX1" fmla="*/ 849378 w 2264509"/>
                <a:gd name="connsiteY1" fmla="*/ 118937 h 7236634"/>
                <a:gd name="connsiteX2" fmla="*/ 751515 w 2264509"/>
                <a:gd name="connsiteY2" fmla="*/ 285490 h 7236634"/>
                <a:gd name="connsiteX3" fmla="*/ 756141 w 2264509"/>
                <a:gd name="connsiteY3" fmla="*/ 566071 h 7236634"/>
                <a:gd name="connsiteX4" fmla="*/ 895260 w 2264509"/>
                <a:gd name="connsiteY4" fmla="*/ 882679 h 7236634"/>
                <a:gd name="connsiteX5" fmla="*/ 785588 w 2264509"/>
                <a:gd name="connsiteY5" fmla="*/ 1025825 h 7236634"/>
                <a:gd name="connsiteX6" fmla="*/ 152912 w 2264509"/>
                <a:gd name="connsiteY6" fmla="*/ 1252683 h 7236634"/>
                <a:gd name="connsiteX7" fmla="*/ 8160 w 2264509"/>
                <a:gd name="connsiteY7" fmla="*/ 2283394 h 7236634"/>
                <a:gd name="connsiteX8" fmla="*/ 416233 w 2264509"/>
                <a:gd name="connsiteY8" fmla="*/ 2735641 h 7236634"/>
                <a:gd name="connsiteX9" fmla="*/ 293173 w 2264509"/>
                <a:gd name="connsiteY9" fmla="*/ 3799944 h 7236634"/>
                <a:gd name="connsiteX10" fmla="*/ 428536 w 2264509"/>
                <a:gd name="connsiteY10" fmla="*/ 3969982 h 7236634"/>
                <a:gd name="connsiteX11" fmla="*/ 486017 w 2264509"/>
                <a:gd name="connsiteY11" fmla="*/ 4215017 h 7236634"/>
                <a:gd name="connsiteX12" fmla="*/ 547224 w 2264509"/>
                <a:gd name="connsiteY12" fmla="*/ 4615099 h 7236634"/>
                <a:gd name="connsiteX13" fmla="*/ 555878 w 2264509"/>
                <a:gd name="connsiteY13" fmla="*/ 4779518 h 7236634"/>
                <a:gd name="connsiteX14" fmla="*/ 541964 w 2264509"/>
                <a:gd name="connsiteY14" fmla="*/ 4966441 h 7236634"/>
                <a:gd name="connsiteX15" fmla="*/ 510234 w 2264509"/>
                <a:gd name="connsiteY15" fmla="*/ 5112051 h 7236634"/>
                <a:gd name="connsiteX16" fmla="*/ 434305 w 2264509"/>
                <a:gd name="connsiteY16" fmla="*/ 6139609 h 7236634"/>
                <a:gd name="connsiteX17" fmla="*/ 399690 w 2264509"/>
                <a:gd name="connsiteY17" fmla="*/ 6589898 h 7236634"/>
                <a:gd name="connsiteX18" fmla="*/ 471534 w 2264509"/>
                <a:gd name="connsiteY18" fmla="*/ 6812999 h 7236634"/>
                <a:gd name="connsiteX19" fmla="*/ 436821 w 2264509"/>
                <a:gd name="connsiteY19" fmla="*/ 7004834 h 7236634"/>
                <a:gd name="connsiteX20" fmla="*/ 656806 w 2264509"/>
                <a:gd name="connsiteY20" fmla="*/ 7230086 h 7236634"/>
                <a:gd name="connsiteX21" fmla="*/ 1018766 w 2264509"/>
                <a:gd name="connsiteY21" fmla="*/ 7101007 h 7236634"/>
                <a:gd name="connsiteX22" fmla="*/ 776064 w 2264509"/>
                <a:gd name="connsiteY22" fmla="*/ 6830306 h 7236634"/>
                <a:gd name="connsiteX23" fmla="*/ 804368 w 2264509"/>
                <a:gd name="connsiteY23" fmla="*/ 6565349 h 7236634"/>
                <a:gd name="connsiteX24" fmla="*/ 790216 w 2264509"/>
                <a:gd name="connsiteY24" fmla="*/ 6235730 h 7236634"/>
                <a:gd name="connsiteX25" fmla="*/ 907792 w 2264509"/>
                <a:gd name="connsiteY25" fmla="*/ 5474692 h 7236634"/>
                <a:gd name="connsiteX26" fmla="*/ 957309 w 2264509"/>
                <a:gd name="connsiteY26" fmla="*/ 5365800 h 7236634"/>
                <a:gd name="connsiteX27" fmla="*/ 949796 w 2264509"/>
                <a:gd name="connsiteY27" fmla="*/ 5294498 h 7236634"/>
                <a:gd name="connsiteX28" fmla="*/ 1022842 w 2264509"/>
                <a:gd name="connsiteY28" fmla="*/ 5197505 h 7236634"/>
                <a:gd name="connsiteX29" fmla="*/ 1024856 w 2264509"/>
                <a:gd name="connsiteY29" fmla="*/ 5054630 h 7236634"/>
                <a:gd name="connsiteX30" fmla="*/ 1250022 w 2264509"/>
                <a:gd name="connsiteY30" fmla="*/ 4234537 h 7236634"/>
                <a:gd name="connsiteX31" fmla="*/ 1388027 w 2264509"/>
                <a:gd name="connsiteY31" fmla="*/ 4644157 h 7236634"/>
                <a:gd name="connsiteX32" fmla="*/ 1392304 w 2264509"/>
                <a:gd name="connsiteY32" fmla="*/ 4865602 h 7236634"/>
                <a:gd name="connsiteX33" fmla="*/ 1361716 w 2264509"/>
                <a:gd name="connsiteY33" fmla="*/ 4959440 h 7236634"/>
                <a:gd name="connsiteX34" fmla="*/ 1405585 w 2264509"/>
                <a:gd name="connsiteY34" fmla="*/ 5098769 h 7236634"/>
                <a:gd name="connsiteX35" fmla="*/ 1313490 w 2264509"/>
                <a:gd name="connsiteY35" fmla="*/ 5539804 h 7236634"/>
                <a:gd name="connsiteX36" fmla="*/ 1314512 w 2264509"/>
                <a:gd name="connsiteY36" fmla="*/ 6345824 h 7236634"/>
                <a:gd name="connsiteX37" fmla="*/ 1387677 w 2264509"/>
                <a:gd name="connsiteY37" fmla="*/ 6525837 h 7236634"/>
                <a:gd name="connsiteX38" fmla="*/ 1336897 w 2264509"/>
                <a:gd name="connsiteY38" fmla="*/ 6727274 h 7236634"/>
                <a:gd name="connsiteX39" fmla="*/ 1355075 w 2264509"/>
                <a:gd name="connsiteY39" fmla="*/ 6813600 h 7236634"/>
                <a:gd name="connsiteX40" fmla="*/ 1364871 w 2264509"/>
                <a:gd name="connsiteY40" fmla="*/ 7006384 h 7236634"/>
                <a:gd name="connsiteX41" fmla="*/ 1811645 w 2264509"/>
                <a:gd name="connsiteY41" fmla="*/ 7174679 h 7236634"/>
                <a:gd name="connsiteX42" fmla="*/ 2240298 w 2264509"/>
                <a:gd name="connsiteY42" fmla="*/ 7184685 h 7236634"/>
                <a:gd name="connsiteX43" fmla="*/ 2223142 w 2264509"/>
                <a:gd name="connsiteY43" fmla="*/ 7032346 h 7236634"/>
                <a:gd name="connsiteX44" fmla="*/ 1738539 w 2264509"/>
                <a:gd name="connsiteY44" fmla="*/ 6666009 h 7236634"/>
                <a:gd name="connsiteX45" fmla="*/ 1759422 w 2264509"/>
                <a:gd name="connsiteY45" fmla="*/ 6535632 h 7236634"/>
                <a:gd name="connsiteX46" fmla="*/ 1719909 w 2264509"/>
                <a:gd name="connsiteY46" fmla="*/ 6436627 h 7236634"/>
                <a:gd name="connsiteX47" fmla="*/ 1708642 w 2264509"/>
                <a:gd name="connsiteY47" fmla="*/ 6235730 h 7236634"/>
                <a:gd name="connsiteX48" fmla="*/ 1730306 w 2264509"/>
                <a:gd name="connsiteY48" fmla="*/ 5965274 h 7236634"/>
                <a:gd name="connsiteX49" fmla="*/ 1778923 w 2264509"/>
                <a:gd name="connsiteY49" fmla="*/ 5497769 h 7236634"/>
                <a:gd name="connsiteX50" fmla="*/ 1790341 w 2264509"/>
                <a:gd name="connsiteY50" fmla="*/ 5349364 h 7236634"/>
                <a:gd name="connsiteX51" fmla="*/ 1848903 w 2264509"/>
                <a:gd name="connsiteY51" fmla="*/ 5302881 h 7236634"/>
                <a:gd name="connsiteX52" fmla="*/ 1935499 w 2264509"/>
                <a:gd name="connsiteY52" fmla="*/ 5083205 h 7236634"/>
                <a:gd name="connsiteX53" fmla="*/ 1960649 w 2264509"/>
                <a:gd name="connsiteY53" fmla="*/ 4791056 h 7236634"/>
                <a:gd name="connsiteX54" fmla="*/ 1951665 w 2264509"/>
                <a:gd name="connsiteY54" fmla="*/ 4334336 h 7236634"/>
                <a:gd name="connsiteX55" fmla="*/ 1932344 w 2264509"/>
                <a:gd name="connsiteY55" fmla="*/ 3888133 h 7236634"/>
                <a:gd name="connsiteX56" fmla="*/ 2114094 w 2264509"/>
                <a:gd name="connsiteY56" fmla="*/ 3794489 h 7236634"/>
                <a:gd name="connsiteX57" fmla="*/ 1762492 w 2264509"/>
                <a:gd name="connsiteY57" fmla="*/ 2682768 h 7236634"/>
                <a:gd name="connsiteX58" fmla="*/ 2171636 w 2264509"/>
                <a:gd name="connsiteY58" fmla="*/ 2450629 h 7236634"/>
                <a:gd name="connsiteX59" fmla="*/ 2032492 w 2264509"/>
                <a:gd name="connsiteY59" fmla="*/ 1850474 h 7236634"/>
                <a:gd name="connsiteX60" fmla="*/ 1987751 w 2264509"/>
                <a:gd name="connsiteY60" fmla="*/ 1662589 h 7236634"/>
                <a:gd name="connsiteX61" fmla="*/ 1973329 w 2264509"/>
                <a:gd name="connsiteY61" fmla="*/ 1418094 h 7236634"/>
                <a:gd name="connsiteX62" fmla="*/ 1925704 w 2264509"/>
                <a:gd name="connsiteY62" fmla="*/ 1287898 h 7236634"/>
                <a:gd name="connsiteX63" fmla="*/ 1458979 w 2264509"/>
                <a:gd name="connsiteY63" fmla="*/ 1120535 h 7236634"/>
                <a:gd name="connsiteX64" fmla="*/ 1360513 w 2264509"/>
                <a:gd name="connsiteY64" fmla="*/ 1005635 h 7236634"/>
                <a:gd name="connsiteX65" fmla="*/ 1416522 w 2264509"/>
                <a:gd name="connsiteY65" fmla="*/ 807081 h 7236634"/>
                <a:gd name="connsiteX66" fmla="*/ 1484699 w 2264509"/>
                <a:gd name="connsiteY66" fmla="*/ 608469 h 7236634"/>
                <a:gd name="connsiteX67" fmla="*/ 1496208 w 2264509"/>
                <a:gd name="connsiteY67" fmla="*/ 366317 h 7236634"/>
                <a:gd name="connsiteX68" fmla="*/ 1413968 w 2264509"/>
                <a:gd name="connsiteY68" fmla="*/ 146640 h 7236634"/>
                <a:gd name="connsiteX69" fmla="*/ 1100515 w 2264509"/>
                <a:gd name="connsiteY69" fmla="*/ 551 h 7236634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09205 w 2264509"/>
                <a:gd name="connsiteY19" fmla="*/ 698642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86424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95629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64509" h="7217346">
                  <a:moveTo>
                    <a:pt x="1100515" y="551"/>
                  </a:moveTo>
                  <a:cubicBezTo>
                    <a:pt x="956227" y="12130"/>
                    <a:pt x="938859" y="78513"/>
                    <a:pt x="849378" y="118937"/>
                  </a:cubicBezTo>
                  <a:lnTo>
                    <a:pt x="751515" y="285490"/>
                  </a:lnTo>
                  <a:cubicBezTo>
                    <a:pt x="752096" y="382863"/>
                    <a:pt x="735368" y="474467"/>
                    <a:pt x="756141" y="566071"/>
                  </a:cubicBezTo>
                  <a:cubicBezTo>
                    <a:pt x="839051" y="656223"/>
                    <a:pt x="861387" y="780989"/>
                    <a:pt x="895260" y="882679"/>
                  </a:cubicBezTo>
                  <a:cubicBezTo>
                    <a:pt x="860625" y="930394"/>
                    <a:pt x="851952" y="995418"/>
                    <a:pt x="785588" y="1025825"/>
                  </a:cubicBezTo>
                  <a:cubicBezTo>
                    <a:pt x="571811" y="1111059"/>
                    <a:pt x="311147" y="1083246"/>
                    <a:pt x="152912" y="1252683"/>
                  </a:cubicBezTo>
                  <a:cubicBezTo>
                    <a:pt x="117116" y="1305967"/>
                    <a:pt x="-36811" y="1976270"/>
                    <a:pt x="8160" y="2283394"/>
                  </a:cubicBezTo>
                  <a:cubicBezTo>
                    <a:pt x="74946" y="2644124"/>
                    <a:pt x="199451" y="2599388"/>
                    <a:pt x="416233" y="2735641"/>
                  </a:cubicBezTo>
                  <a:cubicBezTo>
                    <a:pt x="378043" y="2987808"/>
                    <a:pt x="305402" y="3596814"/>
                    <a:pt x="293173" y="3799944"/>
                  </a:cubicBezTo>
                  <a:cubicBezTo>
                    <a:pt x="303163" y="3909481"/>
                    <a:pt x="451194" y="3871613"/>
                    <a:pt x="428536" y="3969982"/>
                  </a:cubicBezTo>
                  <a:cubicBezTo>
                    <a:pt x="367409" y="4161754"/>
                    <a:pt x="494289" y="4163739"/>
                    <a:pt x="486017" y="4215017"/>
                  </a:cubicBezTo>
                  <a:cubicBezTo>
                    <a:pt x="446666" y="4442245"/>
                    <a:pt x="558870" y="4554782"/>
                    <a:pt x="547224" y="4615099"/>
                  </a:cubicBezTo>
                  <a:cubicBezTo>
                    <a:pt x="499734" y="4714755"/>
                    <a:pt x="576381" y="4760555"/>
                    <a:pt x="555878" y="4779518"/>
                  </a:cubicBezTo>
                  <a:cubicBezTo>
                    <a:pt x="497416" y="4853314"/>
                    <a:pt x="584173" y="4940219"/>
                    <a:pt x="541964" y="4966441"/>
                  </a:cubicBezTo>
                  <a:cubicBezTo>
                    <a:pt x="485235" y="5009209"/>
                    <a:pt x="536153" y="5069650"/>
                    <a:pt x="510234" y="5112051"/>
                  </a:cubicBezTo>
                  <a:cubicBezTo>
                    <a:pt x="386849" y="5389188"/>
                    <a:pt x="370194" y="5876895"/>
                    <a:pt x="434305" y="6139609"/>
                  </a:cubicBezTo>
                  <a:cubicBezTo>
                    <a:pt x="459079" y="6235267"/>
                    <a:pt x="377433" y="6489390"/>
                    <a:pt x="399690" y="6589898"/>
                  </a:cubicBezTo>
                  <a:cubicBezTo>
                    <a:pt x="435770" y="6685927"/>
                    <a:pt x="436189" y="6732311"/>
                    <a:pt x="471534" y="6812999"/>
                  </a:cubicBezTo>
                  <a:cubicBezTo>
                    <a:pt x="488173" y="6860456"/>
                    <a:pt x="399805" y="6945471"/>
                    <a:pt x="409205" y="6995629"/>
                  </a:cubicBezTo>
                  <a:cubicBezTo>
                    <a:pt x="442517" y="7119524"/>
                    <a:pt x="574205" y="7160756"/>
                    <a:pt x="712039" y="7208607"/>
                  </a:cubicBezTo>
                  <a:cubicBezTo>
                    <a:pt x="997889" y="7240046"/>
                    <a:pt x="1125087" y="7182616"/>
                    <a:pt x="1018766" y="7101007"/>
                  </a:cubicBezTo>
                  <a:cubicBezTo>
                    <a:pt x="882408" y="6986307"/>
                    <a:pt x="865108" y="6968450"/>
                    <a:pt x="760721" y="6842580"/>
                  </a:cubicBezTo>
                  <a:cubicBezTo>
                    <a:pt x="746528" y="6774595"/>
                    <a:pt x="754550" y="6666168"/>
                    <a:pt x="804368" y="6565349"/>
                  </a:cubicBezTo>
                  <a:cubicBezTo>
                    <a:pt x="828823" y="6456110"/>
                    <a:pt x="768773" y="6288448"/>
                    <a:pt x="790216" y="6235730"/>
                  </a:cubicBezTo>
                  <a:cubicBezTo>
                    <a:pt x="853381" y="6041579"/>
                    <a:pt x="928500" y="5651410"/>
                    <a:pt x="907792" y="5474692"/>
                  </a:cubicBezTo>
                  <a:cubicBezTo>
                    <a:pt x="898623" y="5424894"/>
                    <a:pt x="967135" y="5402562"/>
                    <a:pt x="957309" y="5365800"/>
                  </a:cubicBezTo>
                  <a:cubicBezTo>
                    <a:pt x="941343" y="5331456"/>
                    <a:pt x="934032" y="5317304"/>
                    <a:pt x="949796" y="5294498"/>
                  </a:cubicBezTo>
                  <a:cubicBezTo>
                    <a:pt x="959313" y="5253146"/>
                    <a:pt x="997985" y="5250763"/>
                    <a:pt x="1022842" y="5197505"/>
                  </a:cubicBezTo>
                  <a:cubicBezTo>
                    <a:pt x="1034090" y="5145340"/>
                    <a:pt x="999185" y="5110908"/>
                    <a:pt x="1024856" y="5054630"/>
                  </a:cubicBezTo>
                  <a:cubicBezTo>
                    <a:pt x="1158637" y="4659979"/>
                    <a:pt x="1173932" y="4239775"/>
                    <a:pt x="1250022" y="4234537"/>
                  </a:cubicBezTo>
                  <a:cubicBezTo>
                    <a:pt x="1366949" y="4225072"/>
                    <a:pt x="1304762" y="4516209"/>
                    <a:pt x="1388027" y="4644157"/>
                  </a:cubicBezTo>
                  <a:cubicBezTo>
                    <a:pt x="1423878" y="4693049"/>
                    <a:pt x="1347674" y="4797565"/>
                    <a:pt x="1392304" y="4865602"/>
                  </a:cubicBezTo>
                  <a:cubicBezTo>
                    <a:pt x="1434272" y="4906086"/>
                    <a:pt x="1362708" y="4925093"/>
                    <a:pt x="1364785" y="4971714"/>
                  </a:cubicBezTo>
                  <a:cubicBezTo>
                    <a:pt x="1369180" y="5026340"/>
                    <a:pt x="1419601" y="5044142"/>
                    <a:pt x="1405585" y="5098769"/>
                  </a:cubicBezTo>
                  <a:cubicBezTo>
                    <a:pt x="1360464" y="5208282"/>
                    <a:pt x="1344188" y="5392792"/>
                    <a:pt x="1313490" y="5539804"/>
                  </a:cubicBezTo>
                  <a:cubicBezTo>
                    <a:pt x="1285330" y="5690352"/>
                    <a:pt x="1328109" y="6161294"/>
                    <a:pt x="1314512" y="6345824"/>
                  </a:cubicBezTo>
                  <a:cubicBezTo>
                    <a:pt x="1318223" y="6455358"/>
                    <a:pt x="1397139" y="6492211"/>
                    <a:pt x="1369266" y="6519700"/>
                  </a:cubicBezTo>
                  <a:cubicBezTo>
                    <a:pt x="1281188" y="6581076"/>
                    <a:pt x="1395947" y="6650005"/>
                    <a:pt x="1336897" y="6727274"/>
                  </a:cubicBezTo>
                  <a:cubicBezTo>
                    <a:pt x="1318409" y="6752980"/>
                    <a:pt x="1364359" y="6784825"/>
                    <a:pt x="1355075" y="6813600"/>
                  </a:cubicBezTo>
                  <a:cubicBezTo>
                    <a:pt x="1351610" y="6867285"/>
                    <a:pt x="1310646" y="6977246"/>
                    <a:pt x="1364871" y="7006384"/>
                  </a:cubicBezTo>
                  <a:cubicBezTo>
                    <a:pt x="1539756" y="7079790"/>
                    <a:pt x="1633875" y="7147426"/>
                    <a:pt x="1811645" y="7174679"/>
                  </a:cubicBezTo>
                  <a:cubicBezTo>
                    <a:pt x="1978566" y="7193397"/>
                    <a:pt x="2174335" y="7209234"/>
                    <a:pt x="2240298" y="7184685"/>
                  </a:cubicBezTo>
                  <a:cubicBezTo>
                    <a:pt x="2281478" y="7150868"/>
                    <a:pt x="2266384" y="7065428"/>
                    <a:pt x="2223142" y="7032346"/>
                  </a:cubicBezTo>
                  <a:cubicBezTo>
                    <a:pt x="1975096" y="6878113"/>
                    <a:pt x="1692271" y="6731007"/>
                    <a:pt x="1738539" y="6666009"/>
                  </a:cubicBezTo>
                  <a:cubicBezTo>
                    <a:pt x="1810883" y="6566781"/>
                    <a:pt x="1784291" y="6555321"/>
                    <a:pt x="1759422" y="6535632"/>
                  </a:cubicBezTo>
                  <a:cubicBezTo>
                    <a:pt x="1705868" y="6511283"/>
                    <a:pt x="1696994" y="6484236"/>
                    <a:pt x="1719909" y="6436627"/>
                  </a:cubicBezTo>
                  <a:cubicBezTo>
                    <a:pt x="1750767" y="6369661"/>
                    <a:pt x="1744128" y="6311349"/>
                    <a:pt x="1708642" y="6235730"/>
                  </a:cubicBezTo>
                  <a:cubicBezTo>
                    <a:pt x="1690396" y="6162701"/>
                    <a:pt x="1701055" y="6090225"/>
                    <a:pt x="1730306" y="5965274"/>
                  </a:cubicBezTo>
                  <a:cubicBezTo>
                    <a:pt x="1746827" y="5849492"/>
                    <a:pt x="1802089" y="5632109"/>
                    <a:pt x="1778923" y="5513111"/>
                  </a:cubicBezTo>
                  <a:cubicBezTo>
                    <a:pt x="1767295" y="5469112"/>
                    <a:pt x="1844612" y="5453494"/>
                    <a:pt x="1790341" y="5349364"/>
                  </a:cubicBezTo>
                  <a:cubicBezTo>
                    <a:pt x="1779178" y="5318527"/>
                    <a:pt x="1850862" y="5303033"/>
                    <a:pt x="1855040" y="5272196"/>
                  </a:cubicBezTo>
                  <a:cubicBezTo>
                    <a:pt x="1869298" y="5159406"/>
                    <a:pt x="1881958" y="5150887"/>
                    <a:pt x="1920156" y="5046384"/>
                  </a:cubicBezTo>
                  <a:cubicBezTo>
                    <a:pt x="1951126" y="4944734"/>
                    <a:pt x="1903824" y="4812887"/>
                    <a:pt x="1939169" y="4760372"/>
                  </a:cubicBezTo>
                  <a:cubicBezTo>
                    <a:pt x="1959229" y="4644398"/>
                    <a:pt x="1951575" y="4503573"/>
                    <a:pt x="1951665" y="4334336"/>
                  </a:cubicBezTo>
                  <a:cubicBezTo>
                    <a:pt x="1952181" y="4141966"/>
                    <a:pt x="1965707" y="4071482"/>
                    <a:pt x="1932344" y="3888133"/>
                  </a:cubicBezTo>
                  <a:cubicBezTo>
                    <a:pt x="2024530" y="3828015"/>
                    <a:pt x="2138927" y="3872631"/>
                    <a:pt x="2114094" y="3794489"/>
                  </a:cubicBezTo>
                  <a:cubicBezTo>
                    <a:pt x="2004573" y="3440309"/>
                    <a:pt x="1785909" y="2841037"/>
                    <a:pt x="1762492" y="2682768"/>
                  </a:cubicBezTo>
                  <a:cubicBezTo>
                    <a:pt x="1895117" y="2668567"/>
                    <a:pt x="2125465" y="2666041"/>
                    <a:pt x="2171636" y="2450629"/>
                  </a:cubicBezTo>
                  <a:cubicBezTo>
                    <a:pt x="2199124" y="2230322"/>
                    <a:pt x="2151580" y="2090442"/>
                    <a:pt x="2032492" y="1850474"/>
                  </a:cubicBezTo>
                  <a:cubicBezTo>
                    <a:pt x="1985848" y="1799467"/>
                    <a:pt x="2047772" y="1723110"/>
                    <a:pt x="1990819" y="1650316"/>
                  </a:cubicBezTo>
                  <a:cubicBezTo>
                    <a:pt x="1967685" y="1637100"/>
                    <a:pt x="2025493" y="1537968"/>
                    <a:pt x="1973329" y="1418094"/>
                  </a:cubicBezTo>
                  <a:cubicBezTo>
                    <a:pt x="1961710" y="1378726"/>
                    <a:pt x="1998634" y="1322234"/>
                    <a:pt x="1913430" y="1284830"/>
                  </a:cubicBezTo>
                  <a:cubicBezTo>
                    <a:pt x="1742471" y="1205966"/>
                    <a:pt x="1546285" y="1161900"/>
                    <a:pt x="1458979" y="1120535"/>
                  </a:cubicBezTo>
                  <a:cubicBezTo>
                    <a:pt x="1405004" y="1081274"/>
                    <a:pt x="1379873" y="1053550"/>
                    <a:pt x="1360513" y="1005635"/>
                  </a:cubicBezTo>
                  <a:cubicBezTo>
                    <a:pt x="1340722" y="948104"/>
                    <a:pt x="1398814" y="867496"/>
                    <a:pt x="1416522" y="807081"/>
                  </a:cubicBezTo>
                  <a:cubicBezTo>
                    <a:pt x="1435777" y="734637"/>
                    <a:pt x="1435362" y="682410"/>
                    <a:pt x="1484699" y="608469"/>
                  </a:cubicBezTo>
                  <a:cubicBezTo>
                    <a:pt x="1473461" y="517220"/>
                    <a:pt x="1500304" y="458673"/>
                    <a:pt x="1496208" y="366317"/>
                  </a:cubicBezTo>
                  <a:cubicBezTo>
                    <a:pt x="1497641" y="303667"/>
                    <a:pt x="1487534" y="203520"/>
                    <a:pt x="1413968" y="146640"/>
                  </a:cubicBezTo>
                  <a:cubicBezTo>
                    <a:pt x="1384481" y="73906"/>
                    <a:pt x="1248267" y="-7481"/>
                    <a:pt x="1100515" y="5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89ECBD37-EC97-4F7C-90F7-F2442CFD4F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9866" y="1389705"/>
              <a:ext cx="989222" cy="3999743"/>
            </a:xfrm>
            <a:custGeom>
              <a:avLst/>
              <a:gdLst/>
              <a:ahLst/>
              <a:cxnLst/>
              <a:rect l="l" t="t" r="r" b="b"/>
              <a:pathLst>
                <a:path w="1700581" h="6876000">
                  <a:moveTo>
                    <a:pt x="878607" y="5728536"/>
                  </a:moveTo>
                  <a:lnTo>
                    <a:pt x="1213038" y="5728536"/>
                  </a:lnTo>
                  <a:cubicBezTo>
                    <a:pt x="1191114" y="5878770"/>
                    <a:pt x="1166919" y="6038257"/>
                    <a:pt x="1136360" y="6221609"/>
                  </a:cubicBezTo>
                  <a:cubicBezTo>
                    <a:pt x="1143018" y="6556144"/>
                    <a:pt x="1429288" y="6641027"/>
                    <a:pt x="1376029" y="6715924"/>
                  </a:cubicBezTo>
                  <a:cubicBezTo>
                    <a:pt x="1327762" y="6799140"/>
                    <a:pt x="1164654" y="6747547"/>
                    <a:pt x="1026513" y="6735896"/>
                  </a:cubicBezTo>
                  <a:cubicBezTo>
                    <a:pt x="996554" y="6629376"/>
                    <a:pt x="976582" y="6462941"/>
                    <a:pt x="936637" y="6461276"/>
                  </a:cubicBezTo>
                  <a:cubicBezTo>
                    <a:pt x="901685" y="6449625"/>
                    <a:pt x="926652" y="6562802"/>
                    <a:pt x="911672" y="6641026"/>
                  </a:cubicBezTo>
                  <a:lnTo>
                    <a:pt x="836775" y="6656007"/>
                  </a:lnTo>
                  <a:cubicBezTo>
                    <a:pt x="813474" y="6507878"/>
                    <a:pt x="765208" y="6364743"/>
                    <a:pt x="766873" y="6211623"/>
                  </a:cubicBezTo>
                  <a:cubicBezTo>
                    <a:pt x="770201" y="6148377"/>
                    <a:pt x="803489" y="6145049"/>
                    <a:pt x="856748" y="6081803"/>
                  </a:cubicBezTo>
                  <a:cubicBezTo>
                    <a:pt x="894429" y="6019813"/>
                    <a:pt x="886836" y="5883254"/>
                    <a:pt x="878607" y="5728536"/>
                  </a:cubicBezTo>
                  <a:close/>
                  <a:moveTo>
                    <a:pt x="291280" y="5728536"/>
                  </a:moveTo>
                  <a:lnTo>
                    <a:pt x="617128" y="5728536"/>
                  </a:lnTo>
                  <a:cubicBezTo>
                    <a:pt x="607671" y="5759643"/>
                    <a:pt x="597428" y="5790682"/>
                    <a:pt x="587121" y="5822163"/>
                  </a:cubicBezTo>
                  <a:cubicBezTo>
                    <a:pt x="595442" y="5913703"/>
                    <a:pt x="518883" y="6125076"/>
                    <a:pt x="552169" y="6171678"/>
                  </a:cubicBezTo>
                  <a:cubicBezTo>
                    <a:pt x="582127" y="6219945"/>
                    <a:pt x="612087" y="6258225"/>
                    <a:pt x="622073" y="6321471"/>
                  </a:cubicBezTo>
                  <a:cubicBezTo>
                    <a:pt x="612086" y="6489570"/>
                    <a:pt x="581294" y="6627747"/>
                    <a:pt x="582128" y="6770847"/>
                  </a:cubicBezTo>
                  <a:cubicBezTo>
                    <a:pt x="542184" y="6772511"/>
                    <a:pt x="541200" y="6783894"/>
                    <a:pt x="502239" y="6780832"/>
                  </a:cubicBezTo>
                  <a:cubicBezTo>
                    <a:pt x="487260" y="6709265"/>
                    <a:pt x="515554" y="6675978"/>
                    <a:pt x="477273" y="6621054"/>
                  </a:cubicBezTo>
                  <a:cubicBezTo>
                    <a:pt x="452307" y="6692623"/>
                    <a:pt x="407370" y="6689294"/>
                    <a:pt x="402376" y="6835757"/>
                  </a:cubicBezTo>
                  <a:cubicBezTo>
                    <a:pt x="344478" y="6846528"/>
                    <a:pt x="258804" y="6865470"/>
                    <a:pt x="181318" y="6876000"/>
                  </a:cubicBezTo>
                  <a:lnTo>
                    <a:pt x="22668" y="6876000"/>
                  </a:lnTo>
                  <a:cubicBezTo>
                    <a:pt x="325" y="6867219"/>
                    <a:pt x="-7264" y="6849920"/>
                    <a:pt x="7923" y="6820777"/>
                  </a:cubicBezTo>
                  <a:cubicBezTo>
                    <a:pt x="91141" y="6682635"/>
                    <a:pt x="249255" y="6509542"/>
                    <a:pt x="292529" y="6226601"/>
                  </a:cubicBezTo>
                  <a:lnTo>
                    <a:pt x="292529" y="6121748"/>
                  </a:lnTo>
                  <a:lnTo>
                    <a:pt x="277550" y="6051844"/>
                  </a:lnTo>
                  <a:lnTo>
                    <a:pt x="297522" y="5922024"/>
                  </a:lnTo>
                  <a:close/>
                  <a:moveTo>
                    <a:pt x="357997" y="3433607"/>
                  </a:moveTo>
                  <a:lnTo>
                    <a:pt x="1564298" y="3433607"/>
                  </a:lnTo>
                  <a:cubicBezTo>
                    <a:pt x="1526982" y="3820040"/>
                    <a:pt x="1389157" y="4196631"/>
                    <a:pt x="1307467" y="4581071"/>
                  </a:cubicBezTo>
                  <a:lnTo>
                    <a:pt x="1307466" y="4581071"/>
                  </a:lnTo>
                  <a:cubicBezTo>
                    <a:pt x="1296887" y="4621614"/>
                    <a:pt x="1288623" y="4662612"/>
                    <a:pt x="1281159" y="4703713"/>
                  </a:cubicBezTo>
                  <a:cubicBezTo>
                    <a:pt x="1256194" y="4795252"/>
                    <a:pt x="1316111" y="4916752"/>
                    <a:pt x="1311119" y="5063215"/>
                  </a:cubicBezTo>
                  <a:cubicBezTo>
                    <a:pt x="1274117" y="5297224"/>
                    <a:pt x="1246129" y="5502391"/>
                    <a:pt x="1213038" y="5728535"/>
                  </a:cubicBezTo>
                  <a:lnTo>
                    <a:pt x="878608" y="5728535"/>
                  </a:lnTo>
                  <a:cubicBezTo>
                    <a:pt x="875701" y="5671395"/>
                    <a:pt x="872625" y="5611785"/>
                    <a:pt x="871727" y="5552536"/>
                  </a:cubicBezTo>
                  <a:lnTo>
                    <a:pt x="856748" y="5402743"/>
                  </a:lnTo>
                  <a:lnTo>
                    <a:pt x="856748" y="4938388"/>
                  </a:lnTo>
                  <a:lnTo>
                    <a:pt x="906679" y="4693727"/>
                  </a:lnTo>
                  <a:lnTo>
                    <a:pt x="888339" y="4581071"/>
                  </a:lnTo>
                  <a:lnTo>
                    <a:pt x="888340" y="4581071"/>
                  </a:lnTo>
                  <a:lnTo>
                    <a:pt x="871728" y="4479025"/>
                  </a:lnTo>
                  <a:cubicBezTo>
                    <a:pt x="862264" y="4512577"/>
                    <a:pt x="850467" y="4546796"/>
                    <a:pt x="837952" y="4581071"/>
                  </a:cubicBezTo>
                  <a:lnTo>
                    <a:pt x="837951" y="4581071"/>
                  </a:lnTo>
                  <a:cubicBezTo>
                    <a:pt x="802120" y="4679442"/>
                    <a:pt x="760533" y="4778331"/>
                    <a:pt x="751893" y="4863490"/>
                  </a:cubicBezTo>
                  <a:cubicBezTo>
                    <a:pt x="763709" y="5248980"/>
                    <a:pt x="696884" y="5485051"/>
                    <a:pt x="617128" y="5728535"/>
                  </a:cubicBezTo>
                  <a:lnTo>
                    <a:pt x="291281" y="5728535"/>
                  </a:lnTo>
                  <a:lnTo>
                    <a:pt x="287536" y="5612453"/>
                  </a:lnTo>
                  <a:cubicBezTo>
                    <a:pt x="265900" y="5206349"/>
                    <a:pt x="304180" y="4960024"/>
                    <a:pt x="397384" y="4618831"/>
                  </a:cubicBezTo>
                  <a:lnTo>
                    <a:pt x="397033" y="4581071"/>
                  </a:lnTo>
                  <a:lnTo>
                    <a:pt x="397034" y="4581071"/>
                  </a:lnTo>
                  <a:cubicBezTo>
                    <a:pt x="400543" y="4198569"/>
                    <a:pt x="344626" y="3816062"/>
                    <a:pt x="357997" y="3433607"/>
                  </a:cubicBezTo>
                  <a:close/>
                  <a:moveTo>
                    <a:pt x="1000299" y="1643"/>
                  </a:moveTo>
                  <a:cubicBezTo>
                    <a:pt x="1142290" y="17714"/>
                    <a:pt x="1233725" y="147534"/>
                    <a:pt x="1266180" y="209948"/>
                  </a:cubicBezTo>
                  <a:cubicBezTo>
                    <a:pt x="1337749" y="388035"/>
                    <a:pt x="1289481" y="646010"/>
                    <a:pt x="1306126" y="898993"/>
                  </a:cubicBezTo>
                  <a:cubicBezTo>
                    <a:pt x="1341077" y="1017161"/>
                    <a:pt x="1336084" y="1055442"/>
                    <a:pt x="1296139" y="1048785"/>
                  </a:cubicBezTo>
                  <a:cubicBezTo>
                    <a:pt x="1304964" y="1086489"/>
                    <a:pt x="1295227" y="1111434"/>
                    <a:pt x="1298096" y="1138678"/>
                  </a:cubicBezTo>
                  <a:lnTo>
                    <a:pt x="1298097" y="1138678"/>
                  </a:lnTo>
                  <a:cubicBezTo>
                    <a:pt x="1300323" y="1168033"/>
                    <a:pt x="1317044" y="1200049"/>
                    <a:pt x="1386014" y="1253500"/>
                  </a:cubicBezTo>
                  <a:lnTo>
                    <a:pt x="1291146" y="1328397"/>
                  </a:lnTo>
                  <a:cubicBezTo>
                    <a:pt x="1326098" y="1446567"/>
                    <a:pt x="1381023" y="1589701"/>
                    <a:pt x="1445932" y="1692891"/>
                  </a:cubicBezTo>
                  <a:lnTo>
                    <a:pt x="1381022" y="1757801"/>
                  </a:lnTo>
                  <a:cubicBezTo>
                    <a:pt x="1405988" y="1786095"/>
                    <a:pt x="1480883" y="1809396"/>
                    <a:pt x="1455918" y="1842683"/>
                  </a:cubicBezTo>
                  <a:cubicBezTo>
                    <a:pt x="1427624" y="1945873"/>
                    <a:pt x="1369372" y="2059050"/>
                    <a:pt x="1326098" y="2167233"/>
                  </a:cubicBezTo>
                  <a:cubicBezTo>
                    <a:pt x="1386015" y="2173890"/>
                    <a:pt x="1415974" y="2180547"/>
                    <a:pt x="1505849" y="2187205"/>
                  </a:cubicBezTo>
                  <a:cubicBezTo>
                    <a:pt x="1532134" y="2216917"/>
                    <a:pt x="1563125" y="2251336"/>
                    <a:pt x="1592182" y="2286142"/>
                  </a:cubicBezTo>
                  <a:lnTo>
                    <a:pt x="1592184" y="2286142"/>
                  </a:lnTo>
                  <a:cubicBezTo>
                    <a:pt x="1648871" y="2351776"/>
                    <a:pt x="1699489" y="2417957"/>
                    <a:pt x="1700581" y="2451838"/>
                  </a:cubicBezTo>
                  <a:cubicBezTo>
                    <a:pt x="1677280" y="2570007"/>
                    <a:pt x="1614033" y="2708149"/>
                    <a:pt x="1525823" y="2806346"/>
                  </a:cubicBezTo>
                  <a:cubicBezTo>
                    <a:pt x="1582604" y="3019952"/>
                    <a:pt x="1588783" y="3228287"/>
                    <a:pt x="1564298" y="3433606"/>
                  </a:cubicBezTo>
                  <a:lnTo>
                    <a:pt x="357997" y="3433606"/>
                  </a:lnTo>
                  <a:cubicBezTo>
                    <a:pt x="361606" y="3257771"/>
                    <a:pt x="381219" y="3081989"/>
                    <a:pt x="427343" y="2906207"/>
                  </a:cubicBezTo>
                  <a:lnTo>
                    <a:pt x="312503" y="2781381"/>
                  </a:lnTo>
                  <a:lnTo>
                    <a:pt x="502240" y="2441852"/>
                  </a:lnTo>
                  <a:cubicBezTo>
                    <a:pt x="445692" y="2397654"/>
                    <a:pt x="398283" y="2345651"/>
                    <a:pt x="360181" y="2286142"/>
                  </a:cubicBezTo>
                  <a:lnTo>
                    <a:pt x="360181" y="2286142"/>
                  </a:lnTo>
                  <a:cubicBezTo>
                    <a:pt x="191427" y="2049061"/>
                    <a:pt x="144185" y="1710010"/>
                    <a:pt x="67840" y="1403293"/>
                  </a:cubicBezTo>
                  <a:cubicBezTo>
                    <a:pt x="51782" y="1311963"/>
                    <a:pt x="90192" y="1206108"/>
                    <a:pt x="144160" y="1138678"/>
                  </a:cubicBezTo>
                  <a:lnTo>
                    <a:pt x="144160" y="1138678"/>
                  </a:lnTo>
                  <a:cubicBezTo>
                    <a:pt x="178854" y="1093626"/>
                    <a:pt x="220576" y="1065454"/>
                    <a:pt x="257578" y="1068757"/>
                  </a:cubicBezTo>
                  <a:lnTo>
                    <a:pt x="227619" y="903986"/>
                  </a:lnTo>
                  <a:cubicBezTo>
                    <a:pt x="508895" y="707591"/>
                    <a:pt x="630395" y="86785"/>
                    <a:pt x="841769" y="30197"/>
                  </a:cubicBezTo>
                  <a:cubicBezTo>
                    <a:pt x="900021" y="3568"/>
                    <a:pt x="952969" y="-3714"/>
                    <a:pt x="1000299" y="16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80170CAB-E585-43A1-98E7-9E4BF1ED3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8388" y="1352808"/>
              <a:ext cx="1255596" cy="4001786"/>
            </a:xfrm>
            <a:custGeom>
              <a:avLst/>
              <a:gdLst>
                <a:gd name="connsiteX0" fmla="*/ 1095375 w 2171700"/>
                <a:gd name="connsiteY0" fmla="*/ 0 h 7324725"/>
                <a:gd name="connsiteX1" fmla="*/ 809625 w 2171700"/>
                <a:gd name="connsiteY1" fmla="*/ 190500 h 7324725"/>
                <a:gd name="connsiteX2" fmla="*/ 685800 w 2171700"/>
                <a:gd name="connsiteY2" fmla="*/ 371475 h 7324725"/>
                <a:gd name="connsiteX3" fmla="*/ 704850 w 2171700"/>
                <a:gd name="connsiteY3" fmla="*/ 695325 h 7324725"/>
                <a:gd name="connsiteX4" fmla="*/ 838200 w 2171700"/>
                <a:gd name="connsiteY4" fmla="*/ 971550 h 7324725"/>
                <a:gd name="connsiteX5" fmla="*/ 742950 w 2171700"/>
                <a:gd name="connsiteY5" fmla="*/ 1085850 h 7324725"/>
                <a:gd name="connsiteX6" fmla="*/ 133350 w 2171700"/>
                <a:gd name="connsiteY6" fmla="*/ 1295400 h 7324725"/>
                <a:gd name="connsiteX7" fmla="*/ 0 w 2171700"/>
                <a:gd name="connsiteY7" fmla="*/ 2286000 h 7324725"/>
                <a:gd name="connsiteX8" fmla="*/ 333375 w 2171700"/>
                <a:gd name="connsiteY8" fmla="*/ 3181350 h 7324725"/>
                <a:gd name="connsiteX9" fmla="*/ 247650 w 2171700"/>
                <a:gd name="connsiteY9" fmla="*/ 3914775 h 7324725"/>
                <a:gd name="connsiteX10" fmla="*/ 371475 w 2171700"/>
                <a:gd name="connsiteY10" fmla="*/ 4133850 h 7324725"/>
                <a:gd name="connsiteX11" fmla="*/ 495300 w 2171700"/>
                <a:gd name="connsiteY11" fmla="*/ 4352925 h 7324725"/>
                <a:gd name="connsiteX12" fmla="*/ 476250 w 2171700"/>
                <a:gd name="connsiteY12" fmla="*/ 4810125 h 7324725"/>
                <a:gd name="connsiteX13" fmla="*/ 476250 w 2171700"/>
                <a:gd name="connsiteY13" fmla="*/ 5172075 h 7324725"/>
                <a:gd name="connsiteX14" fmla="*/ 371475 w 2171700"/>
                <a:gd name="connsiteY14" fmla="*/ 6219825 h 7324725"/>
                <a:gd name="connsiteX15" fmla="*/ 371475 w 2171700"/>
                <a:gd name="connsiteY15" fmla="*/ 6696075 h 7324725"/>
                <a:gd name="connsiteX16" fmla="*/ 400050 w 2171700"/>
                <a:gd name="connsiteY16" fmla="*/ 6896100 h 7324725"/>
                <a:gd name="connsiteX17" fmla="*/ 323850 w 2171700"/>
                <a:gd name="connsiteY17" fmla="*/ 7077075 h 7324725"/>
                <a:gd name="connsiteX18" fmla="*/ 533400 w 2171700"/>
                <a:gd name="connsiteY18" fmla="*/ 7324725 h 7324725"/>
                <a:gd name="connsiteX19" fmla="*/ 952500 w 2171700"/>
                <a:gd name="connsiteY19" fmla="*/ 7315200 h 7324725"/>
                <a:gd name="connsiteX20" fmla="*/ 733425 w 2171700"/>
                <a:gd name="connsiteY20" fmla="*/ 6896100 h 7324725"/>
                <a:gd name="connsiteX21" fmla="*/ 790575 w 2171700"/>
                <a:gd name="connsiteY21" fmla="*/ 6648450 h 7324725"/>
                <a:gd name="connsiteX22" fmla="*/ 762000 w 2171700"/>
                <a:gd name="connsiteY22" fmla="*/ 6324600 h 7324725"/>
                <a:gd name="connsiteX23" fmla="*/ 885825 w 2171700"/>
                <a:gd name="connsiteY23" fmla="*/ 5486400 h 7324725"/>
                <a:gd name="connsiteX24" fmla="*/ 866775 w 2171700"/>
                <a:gd name="connsiteY24" fmla="*/ 5400675 h 7324725"/>
                <a:gd name="connsiteX25" fmla="*/ 971550 w 2171700"/>
                <a:gd name="connsiteY25" fmla="*/ 5286375 h 7324725"/>
                <a:gd name="connsiteX26" fmla="*/ 962025 w 2171700"/>
                <a:gd name="connsiteY26" fmla="*/ 5143500 h 7324725"/>
                <a:gd name="connsiteX27" fmla="*/ 1104900 w 2171700"/>
                <a:gd name="connsiteY27" fmla="*/ 4600575 h 7324725"/>
                <a:gd name="connsiteX28" fmla="*/ 1123950 w 2171700"/>
                <a:gd name="connsiteY28" fmla="*/ 4467225 h 7324725"/>
                <a:gd name="connsiteX29" fmla="*/ 1276350 w 2171700"/>
                <a:gd name="connsiteY29" fmla="*/ 4724400 h 7324725"/>
                <a:gd name="connsiteX30" fmla="*/ 1352550 w 2171700"/>
                <a:gd name="connsiteY30" fmla="*/ 5000625 h 7324725"/>
                <a:gd name="connsiteX31" fmla="*/ 1333500 w 2171700"/>
                <a:gd name="connsiteY31" fmla="*/ 5143500 h 7324725"/>
                <a:gd name="connsiteX32" fmla="*/ 1371600 w 2171700"/>
                <a:gd name="connsiteY32" fmla="*/ 5153025 h 7324725"/>
                <a:gd name="connsiteX33" fmla="*/ 1247775 w 2171700"/>
                <a:gd name="connsiteY33" fmla="*/ 5591175 h 7324725"/>
                <a:gd name="connsiteX34" fmla="*/ 1257300 w 2171700"/>
                <a:gd name="connsiteY34" fmla="*/ 6543675 h 7324725"/>
                <a:gd name="connsiteX35" fmla="*/ 1333500 w 2171700"/>
                <a:gd name="connsiteY35" fmla="*/ 6657975 h 7324725"/>
                <a:gd name="connsiteX36" fmla="*/ 1314450 w 2171700"/>
                <a:gd name="connsiteY36" fmla="*/ 6810375 h 7324725"/>
                <a:gd name="connsiteX37" fmla="*/ 1323975 w 2171700"/>
                <a:gd name="connsiteY37" fmla="*/ 6934200 h 7324725"/>
                <a:gd name="connsiteX38" fmla="*/ 1304925 w 2171700"/>
                <a:gd name="connsiteY38" fmla="*/ 7086600 h 7324725"/>
                <a:gd name="connsiteX39" fmla="*/ 1704975 w 2171700"/>
                <a:gd name="connsiteY39" fmla="*/ 7286625 h 7324725"/>
                <a:gd name="connsiteX40" fmla="*/ 2152650 w 2171700"/>
                <a:gd name="connsiteY40" fmla="*/ 7286625 h 7324725"/>
                <a:gd name="connsiteX41" fmla="*/ 2171700 w 2171700"/>
                <a:gd name="connsiteY41" fmla="*/ 7143750 h 7324725"/>
                <a:gd name="connsiteX42" fmla="*/ 1676400 w 2171700"/>
                <a:gd name="connsiteY42" fmla="*/ 6638925 h 7324725"/>
                <a:gd name="connsiteX43" fmla="*/ 1685925 w 2171700"/>
                <a:gd name="connsiteY43" fmla="*/ 6534150 h 7324725"/>
                <a:gd name="connsiteX44" fmla="*/ 1657350 w 2171700"/>
                <a:gd name="connsiteY44" fmla="*/ 6324600 h 7324725"/>
                <a:gd name="connsiteX45" fmla="*/ 1704975 w 2171700"/>
                <a:gd name="connsiteY45" fmla="*/ 6048375 h 7324725"/>
                <a:gd name="connsiteX46" fmla="*/ 1762125 w 2171700"/>
                <a:gd name="connsiteY46" fmla="*/ 5495925 h 7324725"/>
                <a:gd name="connsiteX47" fmla="*/ 1771650 w 2171700"/>
                <a:gd name="connsiteY47" fmla="*/ 5429250 h 7324725"/>
                <a:gd name="connsiteX48" fmla="*/ 1866900 w 2171700"/>
                <a:gd name="connsiteY48" fmla="*/ 5172075 h 7324725"/>
                <a:gd name="connsiteX49" fmla="*/ 1885950 w 2171700"/>
                <a:gd name="connsiteY49" fmla="*/ 4648200 h 7324725"/>
                <a:gd name="connsiteX50" fmla="*/ 1895475 w 2171700"/>
                <a:gd name="connsiteY50" fmla="*/ 4248150 h 7324725"/>
                <a:gd name="connsiteX51" fmla="*/ 1866900 w 2171700"/>
                <a:gd name="connsiteY51" fmla="*/ 3705225 h 7324725"/>
                <a:gd name="connsiteX52" fmla="*/ 2076450 w 2171700"/>
                <a:gd name="connsiteY52" fmla="*/ 2771775 h 7324725"/>
                <a:gd name="connsiteX53" fmla="*/ 2085975 w 2171700"/>
                <a:gd name="connsiteY53" fmla="*/ 2505075 h 7324725"/>
                <a:gd name="connsiteX54" fmla="*/ 1981200 w 2171700"/>
                <a:gd name="connsiteY54" fmla="*/ 1933575 h 7324725"/>
                <a:gd name="connsiteX55" fmla="*/ 1933575 w 2171700"/>
                <a:gd name="connsiteY55" fmla="*/ 1771650 h 7324725"/>
                <a:gd name="connsiteX56" fmla="*/ 1933575 w 2171700"/>
                <a:gd name="connsiteY56" fmla="*/ 1495425 h 7324725"/>
                <a:gd name="connsiteX57" fmla="*/ 1885950 w 2171700"/>
                <a:gd name="connsiteY57" fmla="*/ 1333500 h 7324725"/>
                <a:gd name="connsiteX58" fmla="*/ 1419225 w 2171700"/>
                <a:gd name="connsiteY58" fmla="*/ 1238250 h 7324725"/>
                <a:gd name="connsiteX59" fmla="*/ 1257300 w 2171700"/>
                <a:gd name="connsiteY59" fmla="*/ 1085850 h 7324725"/>
                <a:gd name="connsiteX60" fmla="*/ 1333500 w 2171700"/>
                <a:gd name="connsiteY60" fmla="*/ 933450 h 7324725"/>
                <a:gd name="connsiteX61" fmla="*/ 1447800 w 2171700"/>
                <a:gd name="connsiteY61" fmla="*/ 466725 h 7324725"/>
                <a:gd name="connsiteX62" fmla="*/ 1400175 w 2171700"/>
                <a:gd name="connsiteY62" fmla="*/ 209550 h 7324725"/>
                <a:gd name="connsiteX63" fmla="*/ 1095375 w 2171700"/>
                <a:gd name="connsiteY63" fmla="*/ 0 h 7324725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193 h 7255689"/>
                <a:gd name="connsiteX1" fmla="*/ 809625 w 2171700"/>
                <a:gd name="connsiteY1" fmla="*/ 121464 h 7255689"/>
                <a:gd name="connsiteX2" fmla="*/ 685800 w 2171700"/>
                <a:gd name="connsiteY2" fmla="*/ 302439 h 7255689"/>
                <a:gd name="connsiteX3" fmla="*/ 704850 w 2171700"/>
                <a:gd name="connsiteY3" fmla="*/ 626289 h 7255689"/>
                <a:gd name="connsiteX4" fmla="*/ 838200 w 2171700"/>
                <a:gd name="connsiteY4" fmla="*/ 902514 h 7255689"/>
                <a:gd name="connsiteX5" fmla="*/ 742950 w 2171700"/>
                <a:gd name="connsiteY5" fmla="*/ 1016814 h 7255689"/>
                <a:gd name="connsiteX6" fmla="*/ 133350 w 2171700"/>
                <a:gd name="connsiteY6" fmla="*/ 1226364 h 7255689"/>
                <a:gd name="connsiteX7" fmla="*/ 0 w 2171700"/>
                <a:gd name="connsiteY7" fmla="*/ 2216964 h 7255689"/>
                <a:gd name="connsiteX8" fmla="*/ 333375 w 2171700"/>
                <a:gd name="connsiteY8" fmla="*/ 3112314 h 7255689"/>
                <a:gd name="connsiteX9" fmla="*/ 247650 w 2171700"/>
                <a:gd name="connsiteY9" fmla="*/ 3845739 h 7255689"/>
                <a:gd name="connsiteX10" fmla="*/ 371475 w 2171700"/>
                <a:gd name="connsiteY10" fmla="*/ 4064814 h 7255689"/>
                <a:gd name="connsiteX11" fmla="*/ 495300 w 2171700"/>
                <a:gd name="connsiteY11" fmla="*/ 4283889 h 7255689"/>
                <a:gd name="connsiteX12" fmla="*/ 476250 w 2171700"/>
                <a:gd name="connsiteY12" fmla="*/ 4741089 h 7255689"/>
                <a:gd name="connsiteX13" fmla="*/ 476250 w 2171700"/>
                <a:gd name="connsiteY13" fmla="*/ 5103039 h 7255689"/>
                <a:gd name="connsiteX14" fmla="*/ 371475 w 2171700"/>
                <a:gd name="connsiteY14" fmla="*/ 6150789 h 7255689"/>
                <a:gd name="connsiteX15" fmla="*/ 371475 w 2171700"/>
                <a:gd name="connsiteY15" fmla="*/ 6627039 h 7255689"/>
                <a:gd name="connsiteX16" fmla="*/ 400050 w 2171700"/>
                <a:gd name="connsiteY16" fmla="*/ 6827064 h 7255689"/>
                <a:gd name="connsiteX17" fmla="*/ 323850 w 2171700"/>
                <a:gd name="connsiteY17" fmla="*/ 7008039 h 7255689"/>
                <a:gd name="connsiteX18" fmla="*/ 533400 w 2171700"/>
                <a:gd name="connsiteY18" fmla="*/ 7255689 h 7255689"/>
                <a:gd name="connsiteX19" fmla="*/ 952500 w 2171700"/>
                <a:gd name="connsiteY19" fmla="*/ 7246164 h 7255689"/>
                <a:gd name="connsiteX20" fmla="*/ 733425 w 2171700"/>
                <a:gd name="connsiteY20" fmla="*/ 6827064 h 7255689"/>
                <a:gd name="connsiteX21" fmla="*/ 790575 w 2171700"/>
                <a:gd name="connsiteY21" fmla="*/ 6579414 h 7255689"/>
                <a:gd name="connsiteX22" fmla="*/ 762000 w 2171700"/>
                <a:gd name="connsiteY22" fmla="*/ 6255564 h 7255689"/>
                <a:gd name="connsiteX23" fmla="*/ 885825 w 2171700"/>
                <a:gd name="connsiteY23" fmla="*/ 5417364 h 7255689"/>
                <a:gd name="connsiteX24" fmla="*/ 866775 w 2171700"/>
                <a:gd name="connsiteY24" fmla="*/ 5331639 h 7255689"/>
                <a:gd name="connsiteX25" fmla="*/ 971550 w 2171700"/>
                <a:gd name="connsiteY25" fmla="*/ 5217339 h 7255689"/>
                <a:gd name="connsiteX26" fmla="*/ 962025 w 2171700"/>
                <a:gd name="connsiteY26" fmla="*/ 5074464 h 7255689"/>
                <a:gd name="connsiteX27" fmla="*/ 1104900 w 2171700"/>
                <a:gd name="connsiteY27" fmla="*/ 4531539 h 7255689"/>
                <a:gd name="connsiteX28" fmla="*/ 1123950 w 2171700"/>
                <a:gd name="connsiteY28" fmla="*/ 4398189 h 7255689"/>
                <a:gd name="connsiteX29" fmla="*/ 1276350 w 2171700"/>
                <a:gd name="connsiteY29" fmla="*/ 4655364 h 7255689"/>
                <a:gd name="connsiteX30" fmla="*/ 1352550 w 2171700"/>
                <a:gd name="connsiteY30" fmla="*/ 4931589 h 7255689"/>
                <a:gd name="connsiteX31" fmla="*/ 1333500 w 2171700"/>
                <a:gd name="connsiteY31" fmla="*/ 5074464 h 7255689"/>
                <a:gd name="connsiteX32" fmla="*/ 1371600 w 2171700"/>
                <a:gd name="connsiteY32" fmla="*/ 5083989 h 7255689"/>
                <a:gd name="connsiteX33" fmla="*/ 1247775 w 2171700"/>
                <a:gd name="connsiteY33" fmla="*/ 5522139 h 7255689"/>
                <a:gd name="connsiteX34" fmla="*/ 1257300 w 2171700"/>
                <a:gd name="connsiteY34" fmla="*/ 6474639 h 7255689"/>
                <a:gd name="connsiteX35" fmla="*/ 1333500 w 2171700"/>
                <a:gd name="connsiteY35" fmla="*/ 6588939 h 7255689"/>
                <a:gd name="connsiteX36" fmla="*/ 1314450 w 2171700"/>
                <a:gd name="connsiteY36" fmla="*/ 6741339 h 7255689"/>
                <a:gd name="connsiteX37" fmla="*/ 1323975 w 2171700"/>
                <a:gd name="connsiteY37" fmla="*/ 6865164 h 7255689"/>
                <a:gd name="connsiteX38" fmla="*/ 1304925 w 2171700"/>
                <a:gd name="connsiteY38" fmla="*/ 7017564 h 7255689"/>
                <a:gd name="connsiteX39" fmla="*/ 1704975 w 2171700"/>
                <a:gd name="connsiteY39" fmla="*/ 7217589 h 7255689"/>
                <a:gd name="connsiteX40" fmla="*/ 2152650 w 2171700"/>
                <a:gd name="connsiteY40" fmla="*/ 7217589 h 7255689"/>
                <a:gd name="connsiteX41" fmla="*/ 2171700 w 2171700"/>
                <a:gd name="connsiteY41" fmla="*/ 7074714 h 7255689"/>
                <a:gd name="connsiteX42" fmla="*/ 1676400 w 2171700"/>
                <a:gd name="connsiteY42" fmla="*/ 6569889 h 7255689"/>
                <a:gd name="connsiteX43" fmla="*/ 1685925 w 2171700"/>
                <a:gd name="connsiteY43" fmla="*/ 6465114 h 7255689"/>
                <a:gd name="connsiteX44" fmla="*/ 1657350 w 2171700"/>
                <a:gd name="connsiteY44" fmla="*/ 6255564 h 7255689"/>
                <a:gd name="connsiteX45" fmla="*/ 1704975 w 2171700"/>
                <a:gd name="connsiteY45" fmla="*/ 5979339 h 7255689"/>
                <a:gd name="connsiteX46" fmla="*/ 1762125 w 2171700"/>
                <a:gd name="connsiteY46" fmla="*/ 5426889 h 7255689"/>
                <a:gd name="connsiteX47" fmla="*/ 1771650 w 2171700"/>
                <a:gd name="connsiteY47" fmla="*/ 5360214 h 7255689"/>
                <a:gd name="connsiteX48" fmla="*/ 1866900 w 2171700"/>
                <a:gd name="connsiteY48" fmla="*/ 5103039 h 7255689"/>
                <a:gd name="connsiteX49" fmla="*/ 1885950 w 2171700"/>
                <a:gd name="connsiteY49" fmla="*/ 4579164 h 7255689"/>
                <a:gd name="connsiteX50" fmla="*/ 1895475 w 2171700"/>
                <a:gd name="connsiteY50" fmla="*/ 4179114 h 7255689"/>
                <a:gd name="connsiteX51" fmla="*/ 1866900 w 2171700"/>
                <a:gd name="connsiteY51" fmla="*/ 3636189 h 7255689"/>
                <a:gd name="connsiteX52" fmla="*/ 2076450 w 2171700"/>
                <a:gd name="connsiteY52" fmla="*/ 2702739 h 7255689"/>
                <a:gd name="connsiteX53" fmla="*/ 2085975 w 2171700"/>
                <a:gd name="connsiteY53" fmla="*/ 2436039 h 7255689"/>
                <a:gd name="connsiteX54" fmla="*/ 1981200 w 2171700"/>
                <a:gd name="connsiteY54" fmla="*/ 1864539 h 7255689"/>
                <a:gd name="connsiteX55" fmla="*/ 1933575 w 2171700"/>
                <a:gd name="connsiteY55" fmla="*/ 1702614 h 7255689"/>
                <a:gd name="connsiteX56" fmla="*/ 1933575 w 2171700"/>
                <a:gd name="connsiteY56" fmla="*/ 1426389 h 7255689"/>
                <a:gd name="connsiteX57" fmla="*/ 1885950 w 2171700"/>
                <a:gd name="connsiteY57" fmla="*/ 1264464 h 7255689"/>
                <a:gd name="connsiteX58" fmla="*/ 1419225 w 2171700"/>
                <a:gd name="connsiteY58" fmla="*/ 1169214 h 7255689"/>
                <a:gd name="connsiteX59" fmla="*/ 1257300 w 2171700"/>
                <a:gd name="connsiteY59" fmla="*/ 1016814 h 7255689"/>
                <a:gd name="connsiteX60" fmla="*/ 1333500 w 2171700"/>
                <a:gd name="connsiteY60" fmla="*/ 864414 h 7255689"/>
                <a:gd name="connsiteX61" fmla="*/ 1447800 w 2171700"/>
                <a:gd name="connsiteY61" fmla="*/ 397689 h 7255689"/>
                <a:gd name="connsiteX62" fmla="*/ 1400175 w 2171700"/>
                <a:gd name="connsiteY62" fmla="*/ 140514 h 7255689"/>
                <a:gd name="connsiteX63" fmla="*/ 1078068 w 2171700"/>
                <a:gd name="connsiteY63" fmla="*/ 193 h 7255689"/>
                <a:gd name="connsiteX0" fmla="*/ 1078068 w 2171700"/>
                <a:gd name="connsiteY0" fmla="*/ 175 h 7255671"/>
                <a:gd name="connsiteX1" fmla="*/ 809625 w 2171700"/>
                <a:gd name="connsiteY1" fmla="*/ 121446 h 7255671"/>
                <a:gd name="connsiteX2" fmla="*/ 685800 w 2171700"/>
                <a:gd name="connsiteY2" fmla="*/ 302421 h 7255671"/>
                <a:gd name="connsiteX3" fmla="*/ 704850 w 2171700"/>
                <a:gd name="connsiteY3" fmla="*/ 626271 h 7255671"/>
                <a:gd name="connsiteX4" fmla="*/ 838200 w 2171700"/>
                <a:gd name="connsiteY4" fmla="*/ 902496 h 7255671"/>
                <a:gd name="connsiteX5" fmla="*/ 742950 w 2171700"/>
                <a:gd name="connsiteY5" fmla="*/ 1016796 h 7255671"/>
                <a:gd name="connsiteX6" fmla="*/ 133350 w 2171700"/>
                <a:gd name="connsiteY6" fmla="*/ 1226346 h 7255671"/>
                <a:gd name="connsiteX7" fmla="*/ 0 w 2171700"/>
                <a:gd name="connsiteY7" fmla="*/ 2216946 h 7255671"/>
                <a:gd name="connsiteX8" fmla="*/ 333375 w 2171700"/>
                <a:gd name="connsiteY8" fmla="*/ 3112296 h 7255671"/>
                <a:gd name="connsiteX9" fmla="*/ 247650 w 2171700"/>
                <a:gd name="connsiteY9" fmla="*/ 3845721 h 7255671"/>
                <a:gd name="connsiteX10" fmla="*/ 371475 w 2171700"/>
                <a:gd name="connsiteY10" fmla="*/ 4064796 h 7255671"/>
                <a:gd name="connsiteX11" fmla="*/ 495300 w 2171700"/>
                <a:gd name="connsiteY11" fmla="*/ 4283871 h 7255671"/>
                <a:gd name="connsiteX12" fmla="*/ 476250 w 2171700"/>
                <a:gd name="connsiteY12" fmla="*/ 4741071 h 7255671"/>
                <a:gd name="connsiteX13" fmla="*/ 476250 w 2171700"/>
                <a:gd name="connsiteY13" fmla="*/ 5103021 h 7255671"/>
                <a:gd name="connsiteX14" fmla="*/ 371475 w 2171700"/>
                <a:gd name="connsiteY14" fmla="*/ 6150771 h 7255671"/>
                <a:gd name="connsiteX15" fmla="*/ 371475 w 2171700"/>
                <a:gd name="connsiteY15" fmla="*/ 6627021 h 7255671"/>
                <a:gd name="connsiteX16" fmla="*/ 400050 w 2171700"/>
                <a:gd name="connsiteY16" fmla="*/ 6827046 h 7255671"/>
                <a:gd name="connsiteX17" fmla="*/ 323850 w 2171700"/>
                <a:gd name="connsiteY17" fmla="*/ 7008021 h 7255671"/>
                <a:gd name="connsiteX18" fmla="*/ 533400 w 2171700"/>
                <a:gd name="connsiteY18" fmla="*/ 7255671 h 7255671"/>
                <a:gd name="connsiteX19" fmla="*/ 952500 w 2171700"/>
                <a:gd name="connsiteY19" fmla="*/ 7246146 h 7255671"/>
                <a:gd name="connsiteX20" fmla="*/ 733425 w 2171700"/>
                <a:gd name="connsiteY20" fmla="*/ 6827046 h 7255671"/>
                <a:gd name="connsiteX21" fmla="*/ 790575 w 2171700"/>
                <a:gd name="connsiteY21" fmla="*/ 6579396 h 7255671"/>
                <a:gd name="connsiteX22" fmla="*/ 762000 w 2171700"/>
                <a:gd name="connsiteY22" fmla="*/ 6255546 h 7255671"/>
                <a:gd name="connsiteX23" fmla="*/ 885825 w 2171700"/>
                <a:gd name="connsiteY23" fmla="*/ 5417346 h 7255671"/>
                <a:gd name="connsiteX24" fmla="*/ 866775 w 2171700"/>
                <a:gd name="connsiteY24" fmla="*/ 5331621 h 7255671"/>
                <a:gd name="connsiteX25" fmla="*/ 971550 w 2171700"/>
                <a:gd name="connsiteY25" fmla="*/ 5217321 h 7255671"/>
                <a:gd name="connsiteX26" fmla="*/ 962025 w 2171700"/>
                <a:gd name="connsiteY26" fmla="*/ 5074446 h 7255671"/>
                <a:gd name="connsiteX27" fmla="*/ 1104900 w 2171700"/>
                <a:gd name="connsiteY27" fmla="*/ 4531521 h 7255671"/>
                <a:gd name="connsiteX28" fmla="*/ 1123950 w 2171700"/>
                <a:gd name="connsiteY28" fmla="*/ 4398171 h 7255671"/>
                <a:gd name="connsiteX29" fmla="*/ 1276350 w 2171700"/>
                <a:gd name="connsiteY29" fmla="*/ 4655346 h 7255671"/>
                <a:gd name="connsiteX30" fmla="*/ 1352550 w 2171700"/>
                <a:gd name="connsiteY30" fmla="*/ 4931571 h 7255671"/>
                <a:gd name="connsiteX31" fmla="*/ 1333500 w 2171700"/>
                <a:gd name="connsiteY31" fmla="*/ 5074446 h 7255671"/>
                <a:gd name="connsiteX32" fmla="*/ 1371600 w 2171700"/>
                <a:gd name="connsiteY32" fmla="*/ 5083971 h 7255671"/>
                <a:gd name="connsiteX33" fmla="*/ 1247775 w 2171700"/>
                <a:gd name="connsiteY33" fmla="*/ 5522121 h 7255671"/>
                <a:gd name="connsiteX34" fmla="*/ 1257300 w 2171700"/>
                <a:gd name="connsiteY34" fmla="*/ 6474621 h 7255671"/>
                <a:gd name="connsiteX35" fmla="*/ 1333500 w 2171700"/>
                <a:gd name="connsiteY35" fmla="*/ 6588921 h 7255671"/>
                <a:gd name="connsiteX36" fmla="*/ 1314450 w 2171700"/>
                <a:gd name="connsiteY36" fmla="*/ 6741321 h 7255671"/>
                <a:gd name="connsiteX37" fmla="*/ 1323975 w 2171700"/>
                <a:gd name="connsiteY37" fmla="*/ 6865146 h 7255671"/>
                <a:gd name="connsiteX38" fmla="*/ 1304925 w 2171700"/>
                <a:gd name="connsiteY38" fmla="*/ 7017546 h 7255671"/>
                <a:gd name="connsiteX39" fmla="*/ 1704975 w 2171700"/>
                <a:gd name="connsiteY39" fmla="*/ 7217571 h 7255671"/>
                <a:gd name="connsiteX40" fmla="*/ 2152650 w 2171700"/>
                <a:gd name="connsiteY40" fmla="*/ 7217571 h 7255671"/>
                <a:gd name="connsiteX41" fmla="*/ 2171700 w 2171700"/>
                <a:gd name="connsiteY41" fmla="*/ 7074696 h 7255671"/>
                <a:gd name="connsiteX42" fmla="*/ 1676400 w 2171700"/>
                <a:gd name="connsiteY42" fmla="*/ 6569871 h 7255671"/>
                <a:gd name="connsiteX43" fmla="*/ 1685925 w 2171700"/>
                <a:gd name="connsiteY43" fmla="*/ 6465096 h 7255671"/>
                <a:gd name="connsiteX44" fmla="*/ 1657350 w 2171700"/>
                <a:gd name="connsiteY44" fmla="*/ 6255546 h 7255671"/>
                <a:gd name="connsiteX45" fmla="*/ 1704975 w 2171700"/>
                <a:gd name="connsiteY45" fmla="*/ 5979321 h 7255671"/>
                <a:gd name="connsiteX46" fmla="*/ 1762125 w 2171700"/>
                <a:gd name="connsiteY46" fmla="*/ 5426871 h 7255671"/>
                <a:gd name="connsiteX47" fmla="*/ 1771650 w 2171700"/>
                <a:gd name="connsiteY47" fmla="*/ 5360196 h 7255671"/>
                <a:gd name="connsiteX48" fmla="*/ 1866900 w 2171700"/>
                <a:gd name="connsiteY48" fmla="*/ 5103021 h 7255671"/>
                <a:gd name="connsiteX49" fmla="*/ 1885950 w 2171700"/>
                <a:gd name="connsiteY49" fmla="*/ 4579146 h 7255671"/>
                <a:gd name="connsiteX50" fmla="*/ 1895475 w 2171700"/>
                <a:gd name="connsiteY50" fmla="*/ 4179096 h 7255671"/>
                <a:gd name="connsiteX51" fmla="*/ 1866900 w 2171700"/>
                <a:gd name="connsiteY51" fmla="*/ 3636171 h 7255671"/>
                <a:gd name="connsiteX52" fmla="*/ 2076450 w 2171700"/>
                <a:gd name="connsiteY52" fmla="*/ 2702721 h 7255671"/>
                <a:gd name="connsiteX53" fmla="*/ 2085975 w 2171700"/>
                <a:gd name="connsiteY53" fmla="*/ 2436021 h 7255671"/>
                <a:gd name="connsiteX54" fmla="*/ 1981200 w 2171700"/>
                <a:gd name="connsiteY54" fmla="*/ 1864521 h 7255671"/>
                <a:gd name="connsiteX55" fmla="*/ 1933575 w 2171700"/>
                <a:gd name="connsiteY55" fmla="*/ 1702596 h 7255671"/>
                <a:gd name="connsiteX56" fmla="*/ 1933575 w 2171700"/>
                <a:gd name="connsiteY56" fmla="*/ 1426371 h 7255671"/>
                <a:gd name="connsiteX57" fmla="*/ 1885950 w 2171700"/>
                <a:gd name="connsiteY57" fmla="*/ 1264446 h 7255671"/>
                <a:gd name="connsiteX58" fmla="*/ 1419225 w 2171700"/>
                <a:gd name="connsiteY58" fmla="*/ 1169196 h 7255671"/>
                <a:gd name="connsiteX59" fmla="*/ 1257300 w 2171700"/>
                <a:gd name="connsiteY59" fmla="*/ 1016796 h 7255671"/>
                <a:gd name="connsiteX60" fmla="*/ 1333500 w 2171700"/>
                <a:gd name="connsiteY60" fmla="*/ 864396 h 7255671"/>
                <a:gd name="connsiteX61" fmla="*/ 1447800 w 2171700"/>
                <a:gd name="connsiteY61" fmla="*/ 397671 h 7255671"/>
                <a:gd name="connsiteX62" fmla="*/ 1339600 w 2171700"/>
                <a:gd name="connsiteY62" fmla="*/ 152034 h 7255671"/>
                <a:gd name="connsiteX63" fmla="*/ 1078068 w 2171700"/>
                <a:gd name="connsiteY63" fmla="*/ 175 h 7255671"/>
                <a:gd name="connsiteX0" fmla="*/ 1078068 w 2171700"/>
                <a:gd name="connsiteY0" fmla="*/ 224 h 7255720"/>
                <a:gd name="connsiteX1" fmla="*/ 809625 w 2171700"/>
                <a:gd name="connsiteY1" fmla="*/ 121495 h 7255720"/>
                <a:gd name="connsiteX2" fmla="*/ 685800 w 2171700"/>
                <a:gd name="connsiteY2" fmla="*/ 302470 h 7255720"/>
                <a:gd name="connsiteX3" fmla="*/ 704850 w 2171700"/>
                <a:gd name="connsiteY3" fmla="*/ 626320 h 7255720"/>
                <a:gd name="connsiteX4" fmla="*/ 838200 w 2171700"/>
                <a:gd name="connsiteY4" fmla="*/ 902545 h 7255720"/>
                <a:gd name="connsiteX5" fmla="*/ 742950 w 2171700"/>
                <a:gd name="connsiteY5" fmla="*/ 1016845 h 7255720"/>
                <a:gd name="connsiteX6" fmla="*/ 133350 w 2171700"/>
                <a:gd name="connsiteY6" fmla="*/ 1226395 h 7255720"/>
                <a:gd name="connsiteX7" fmla="*/ 0 w 2171700"/>
                <a:gd name="connsiteY7" fmla="*/ 2216995 h 7255720"/>
                <a:gd name="connsiteX8" fmla="*/ 333375 w 2171700"/>
                <a:gd name="connsiteY8" fmla="*/ 3112345 h 7255720"/>
                <a:gd name="connsiteX9" fmla="*/ 247650 w 2171700"/>
                <a:gd name="connsiteY9" fmla="*/ 3845770 h 7255720"/>
                <a:gd name="connsiteX10" fmla="*/ 371475 w 2171700"/>
                <a:gd name="connsiteY10" fmla="*/ 4064845 h 7255720"/>
                <a:gd name="connsiteX11" fmla="*/ 495300 w 2171700"/>
                <a:gd name="connsiteY11" fmla="*/ 4283920 h 7255720"/>
                <a:gd name="connsiteX12" fmla="*/ 476250 w 2171700"/>
                <a:gd name="connsiteY12" fmla="*/ 4741120 h 7255720"/>
                <a:gd name="connsiteX13" fmla="*/ 476250 w 2171700"/>
                <a:gd name="connsiteY13" fmla="*/ 5103070 h 7255720"/>
                <a:gd name="connsiteX14" fmla="*/ 371475 w 2171700"/>
                <a:gd name="connsiteY14" fmla="*/ 6150820 h 7255720"/>
                <a:gd name="connsiteX15" fmla="*/ 371475 w 2171700"/>
                <a:gd name="connsiteY15" fmla="*/ 6627070 h 7255720"/>
                <a:gd name="connsiteX16" fmla="*/ 400050 w 2171700"/>
                <a:gd name="connsiteY16" fmla="*/ 6827095 h 7255720"/>
                <a:gd name="connsiteX17" fmla="*/ 323850 w 2171700"/>
                <a:gd name="connsiteY17" fmla="*/ 7008070 h 7255720"/>
                <a:gd name="connsiteX18" fmla="*/ 533400 w 2171700"/>
                <a:gd name="connsiteY18" fmla="*/ 7255720 h 7255720"/>
                <a:gd name="connsiteX19" fmla="*/ 952500 w 2171700"/>
                <a:gd name="connsiteY19" fmla="*/ 7246195 h 7255720"/>
                <a:gd name="connsiteX20" fmla="*/ 733425 w 2171700"/>
                <a:gd name="connsiteY20" fmla="*/ 6827095 h 7255720"/>
                <a:gd name="connsiteX21" fmla="*/ 790575 w 2171700"/>
                <a:gd name="connsiteY21" fmla="*/ 6579445 h 7255720"/>
                <a:gd name="connsiteX22" fmla="*/ 762000 w 2171700"/>
                <a:gd name="connsiteY22" fmla="*/ 6255595 h 7255720"/>
                <a:gd name="connsiteX23" fmla="*/ 885825 w 2171700"/>
                <a:gd name="connsiteY23" fmla="*/ 5417395 h 7255720"/>
                <a:gd name="connsiteX24" fmla="*/ 866775 w 2171700"/>
                <a:gd name="connsiteY24" fmla="*/ 5331670 h 7255720"/>
                <a:gd name="connsiteX25" fmla="*/ 971550 w 2171700"/>
                <a:gd name="connsiteY25" fmla="*/ 5217370 h 7255720"/>
                <a:gd name="connsiteX26" fmla="*/ 962025 w 2171700"/>
                <a:gd name="connsiteY26" fmla="*/ 5074495 h 7255720"/>
                <a:gd name="connsiteX27" fmla="*/ 1104900 w 2171700"/>
                <a:gd name="connsiteY27" fmla="*/ 4531570 h 7255720"/>
                <a:gd name="connsiteX28" fmla="*/ 1123950 w 2171700"/>
                <a:gd name="connsiteY28" fmla="*/ 4398220 h 7255720"/>
                <a:gd name="connsiteX29" fmla="*/ 1276350 w 2171700"/>
                <a:gd name="connsiteY29" fmla="*/ 4655395 h 7255720"/>
                <a:gd name="connsiteX30" fmla="*/ 1352550 w 2171700"/>
                <a:gd name="connsiteY30" fmla="*/ 4931620 h 7255720"/>
                <a:gd name="connsiteX31" fmla="*/ 1333500 w 2171700"/>
                <a:gd name="connsiteY31" fmla="*/ 5074495 h 7255720"/>
                <a:gd name="connsiteX32" fmla="*/ 1371600 w 2171700"/>
                <a:gd name="connsiteY32" fmla="*/ 5084020 h 7255720"/>
                <a:gd name="connsiteX33" fmla="*/ 1247775 w 2171700"/>
                <a:gd name="connsiteY33" fmla="*/ 5522170 h 7255720"/>
                <a:gd name="connsiteX34" fmla="*/ 1257300 w 2171700"/>
                <a:gd name="connsiteY34" fmla="*/ 6474670 h 7255720"/>
                <a:gd name="connsiteX35" fmla="*/ 1333500 w 2171700"/>
                <a:gd name="connsiteY35" fmla="*/ 6588970 h 7255720"/>
                <a:gd name="connsiteX36" fmla="*/ 1314450 w 2171700"/>
                <a:gd name="connsiteY36" fmla="*/ 6741370 h 7255720"/>
                <a:gd name="connsiteX37" fmla="*/ 1323975 w 2171700"/>
                <a:gd name="connsiteY37" fmla="*/ 6865195 h 7255720"/>
                <a:gd name="connsiteX38" fmla="*/ 1304925 w 2171700"/>
                <a:gd name="connsiteY38" fmla="*/ 7017595 h 7255720"/>
                <a:gd name="connsiteX39" fmla="*/ 1704975 w 2171700"/>
                <a:gd name="connsiteY39" fmla="*/ 7217620 h 7255720"/>
                <a:gd name="connsiteX40" fmla="*/ 2152650 w 2171700"/>
                <a:gd name="connsiteY40" fmla="*/ 7217620 h 7255720"/>
                <a:gd name="connsiteX41" fmla="*/ 2171700 w 2171700"/>
                <a:gd name="connsiteY41" fmla="*/ 7074745 h 7255720"/>
                <a:gd name="connsiteX42" fmla="*/ 1676400 w 2171700"/>
                <a:gd name="connsiteY42" fmla="*/ 6569920 h 7255720"/>
                <a:gd name="connsiteX43" fmla="*/ 1685925 w 2171700"/>
                <a:gd name="connsiteY43" fmla="*/ 6465145 h 7255720"/>
                <a:gd name="connsiteX44" fmla="*/ 1657350 w 2171700"/>
                <a:gd name="connsiteY44" fmla="*/ 6255595 h 7255720"/>
                <a:gd name="connsiteX45" fmla="*/ 1704975 w 2171700"/>
                <a:gd name="connsiteY45" fmla="*/ 5979370 h 7255720"/>
                <a:gd name="connsiteX46" fmla="*/ 1762125 w 2171700"/>
                <a:gd name="connsiteY46" fmla="*/ 5426920 h 7255720"/>
                <a:gd name="connsiteX47" fmla="*/ 1771650 w 2171700"/>
                <a:gd name="connsiteY47" fmla="*/ 5360245 h 7255720"/>
                <a:gd name="connsiteX48" fmla="*/ 1866900 w 2171700"/>
                <a:gd name="connsiteY48" fmla="*/ 5103070 h 7255720"/>
                <a:gd name="connsiteX49" fmla="*/ 1885950 w 2171700"/>
                <a:gd name="connsiteY49" fmla="*/ 4579195 h 7255720"/>
                <a:gd name="connsiteX50" fmla="*/ 1895475 w 2171700"/>
                <a:gd name="connsiteY50" fmla="*/ 4179145 h 7255720"/>
                <a:gd name="connsiteX51" fmla="*/ 1866900 w 2171700"/>
                <a:gd name="connsiteY51" fmla="*/ 3636220 h 7255720"/>
                <a:gd name="connsiteX52" fmla="*/ 2076450 w 2171700"/>
                <a:gd name="connsiteY52" fmla="*/ 2702770 h 7255720"/>
                <a:gd name="connsiteX53" fmla="*/ 2085975 w 2171700"/>
                <a:gd name="connsiteY53" fmla="*/ 2436070 h 7255720"/>
                <a:gd name="connsiteX54" fmla="*/ 1981200 w 2171700"/>
                <a:gd name="connsiteY54" fmla="*/ 1864570 h 7255720"/>
                <a:gd name="connsiteX55" fmla="*/ 1933575 w 2171700"/>
                <a:gd name="connsiteY55" fmla="*/ 1702645 h 7255720"/>
                <a:gd name="connsiteX56" fmla="*/ 1933575 w 2171700"/>
                <a:gd name="connsiteY56" fmla="*/ 1426420 h 7255720"/>
                <a:gd name="connsiteX57" fmla="*/ 1885950 w 2171700"/>
                <a:gd name="connsiteY57" fmla="*/ 1264495 h 7255720"/>
                <a:gd name="connsiteX58" fmla="*/ 1419225 w 2171700"/>
                <a:gd name="connsiteY58" fmla="*/ 1169245 h 7255720"/>
                <a:gd name="connsiteX59" fmla="*/ 1257300 w 2171700"/>
                <a:gd name="connsiteY59" fmla="*/ 1016845 h 7255720"/>
                <a:gd name="connsiteX60" fmla="*/ 1333500 w 2171700"/>
                <a:gd name="connsiteY60" fmla="*/ 864445 h 7255720"/>
                <a:gd name="connsiteX61" fmla="*/ 1447800 w 2171700"/>
                <a:gd name="connsiteY61" fmla="*/ 397720 h 7255720"/>
                <a:gd name="connsiteX62" fmla="*/ 1339600 w 2171700"/>
                <a:gd name="connsiteY62" fmla="*/ 152083 h 7255720"/>
                <a:gd name="connsiteX63" fmla="*/ 1078068 w 2171700"/>
                <a:gd name="connsiteY63" fmla="*/ 224 h 7255720"/>
                <a:gd name="connsiteX0" fmla="*/ 1063645 w 2171700"/>
                <a:gd name="connsiteY0" fmla="*/ 241 h 7249968"/>
                <a:gd name="connsiteX1" fmla="*/ 809625 w 2171700"/>
                <a:gd name="connsiteY1" fmla="*/ 115743 h 7249968"/>
                <a:gd name="connsiteX2" fmla="*/ 685800 w 2171700"/>
                <a:gd name="connsiteY2" fmla="*/ 296718 h 7249968"/>
                <a:gd name="connsiteX3" fmla="*/ 704850 w 2171700"/>
                <a:gd name="connsiteY3" fmla="*/ 620568 h 7249968"/>
                <a:gd name="connsiteX4" fmla="*/ 838200 w 2171700"/>
                <a:gd name="connsiteY4" fmla="*/ 896793 h 7249968"/>
                <a:gd name="connsiteX5" fmla="*/ 742950 w 2171700"/>
                <a:gd name="connsiteY5" fmla="*/ 1011093 h 7249968"/>
                <a:gd name="connsiteX6" fmla="*/ 133350 w 2171700"/>
                <a:gd name="connsiteY6" fmla="*/ 1220643 h 7249968"/>
                <a:gd name="connsiteX7" fmla="*/ 0 w 2171700"/>
                <a:gd name="connsiteY7" fmla="*/ 2211243 h 7249968"/>
                <a:gd name="connsiteX8" fmla="*/ 333375 w 2171700"/>
                <a:gd name="connsiteY8" fmla="*/ 3106593 h 7249968"/>
                <a:gd name="connsiteX9" fmla="*/ 247650 w 2171700"/>
                <a:gd name="connsiteY9" fmla="*/ 3840018 h 7249968"/>
                <a:gd name="connsiteX10" fmla="*/ 371475 w 2171700"/>
                <a:gd name="connsiteY10" fmla="*/ 4059093 h 7249968"/>
                <a:gd name="connsiteX11" fmla="*/ 495300 w 2171700"/>
                <a:gd name="connsiteY11" fmla="*/ 4278168 h 7249968"/>
                <a:gd name="connsiteX12" fmla="*/ 476250 w 2171700"/>
                <a:gd name="connsiteY12" fmla="*/ 4735368 h 7249968"/>
                <a:gd name="connsiteX13" fmla="*/ 476250 w 2171700"/>
                <a:gd name="connsiteY13" fmla="*/ 5097318 h 7249968"/>
                <a:gd name="connsiteX14" fmla="*/ 371475 w 2171700"/>
                <a:gd name="connsiteY14" fmla="*/ 6145068 h 7249968"/>
                <a:gd name="connsiteX15" fmla="*/ 371475 w 2171700"/>
                <a:gd name="connsiteY15" fmla="*/ 6621318 h 7249968"/>
                <a:gd name="connsiteX16" fmla="*/ 400050 w 2171700"/>
                <a:gd name="connsiteY16" fmla="*/ 6821343 h 7249968"/>
                <a:gd name="connsiteX17" fmla="*/ 323850 w 2171700"/>
                <a:gd name="connsiteY17" fmla="*/ 7002318 h 7249968"/>
                <a:gd name="connsiteX18" fmla="*/ 533400 w 2171700"/>
                <a:gd name="connsiteY18" fmla="*/ 7249968 h 7249968"/>
                <a:gd name="connsiteX19" fmla="*/ 952500 w 2171700"/>
                <a:gd name="connsiteY19" fmla="*/ 7240443 h 7249968"/>
                <a:gd name="connsiteX20" fmla="*/ 733425 w 2171700"/>
                <a:gd name="connsiteY20" fmla="*/ 6821343 h 7249968"/>
                <a:gd name="connsiteX21" fmla="*/ 790575 w 2171700"/>
                <a:gd name="connsiteY21" fmla="*/ 6573693 h 7249968"/>
                <a:gd name="connsiteX22" fmla="*/ 762000 w 2171700"/>
                <a:gd name="connsiteY22" fmla="*/ 6249843 h 7249968"/>
                <a:gd name="connsiteX23" fmla="*/ 885825 w 2171700"/>
                <a:gd name="connsiteY23" fmla="*/ 5411643 h 7249968"/>
                <a:gd name="connsiteX24" fmla="*/ 866775 w 2171700"/>
                <a:gd name="connsiteY24" fmla="*/ 5325918 h 7249968"/>
                <a:gd name="connsiteX25" fmla="*/ 971550 w 2171700"/>
                <a:gd name="connsiteY25" fmla="*/ 5211618 h 7249968"/>
                <a:gd name="connsiteX26" fmla="*/ 962025 w 2171700"/>
                <a:gd name="connsiteY26" fmla="*/ 5068743 h 7249968"/>
                <a:gd name="connsiteX27" fmla="*/ 1104900 w 2171700"/>
                <a:gd name="connsiteY27" fmla="*/ 4525818 h 7249968"/>
                <a:gd name="connsiteX28" fmla="*/ 1123950 w 2171700"/>
                <a:gd name="connsiteY28" fmla="*/ 4392468 h 7249968"/>
                <a:gd name="connsiteX29" fmla="*/ 1276350 w 2171700"/>
                <a:gd name="connsiteY29" fmla="*/ 4649643 h 7249968"/>
                <a:gd name="connsiteX30" fmla="*/ 1352550 w 2171700"/>
                <a:gd name="connsiteY30" fmla="*/ 4925868 h 7249968"/>
                <a:gd name="connsiteX31" fmla="*/ 1333500 w 2171700"/>
                <a:gd name="connsiteY31" fmla="*/ 5068743 h 7249968"/>
                <a:gd name="connsiteX32" fmla="*/ 1371600 w 2171700"/>
                <a:gd name="connsiteY32" fmla="*/ 5078268 h 7249968"/>
                <a:gd name="connsiteX33" fmla="*/ 1247775 w 2171700"/>
                <a:gd name="connsiteY33" fmla="*/ 5516418 h 7249968"/>
                <a:gd name="connsiteX34" fmla="*/ 1257300 w 2171700"/>
                <a:gd name="connsiteY34" fmla="*/ 6468918 h 7249968"/>
                <a:gd name="connsiteX35" fmla="*/ 1333500 w 2171700"/>
                <a:gd name="connsiteY35" fmla="*/ 6583218 h 7249968"/>
                <a:gd name="connsiteX36" fmla="*/ 1314450 w 2171700"/>
                <a:gd name="connsiteY36" fmla="*/ 6735618 h 7249968"/>
                <a:gd name="connsiteX37" fmla="*/ 1323975 w 2171700"/>
                <a:gd name="connsiteY37" fmla="*/ 6859443 h 7249968"/>
                <a:gd name="connsiteX38" fmla="*/ 1304925 w 2171700"/>
                <a:gd name="connsiteY38" fmla="*/ 7011843 h 7249968"/>
                <a:gd name="connsiteX39" fmla="*/ 1704975 w 2171700"/>
                <a:gd name="connsiteY39" fmla="*/ 7211868 h 7249968"/>
                <a:gd name="connsiteX40" fmla="*/ 2152650 w 2171700"/>
                <a:gd name="connsiteY40" fmla="*/ 7211868 h 7249968"/>
                <a:gd name="connsiteX41" fmla="*/ 2171700 w 2171700"/>
                <a:gd name="connsiteY41" fmla="*/ 7068993 h 7249968"/>
                <a:gd name="connsiteX42" fmla="*/ 1676400 w 2171700"/>
                <a:gd name="connsiteY42" fmla="*/ 6564168 h 7249968"/>
                <a:gd name="connsiteX43" fmla="*/ 1685925 w 2171700"/>
                <a:gd name="connsiteY43" fmla="*/ 6459393 h 7249968"/>
                <a:gd name="connsiteX44" fmla="*/ 1657350 w 2171700"/>
                <a:gd name="connsiteY44" fmla="*/ 6249843 h 7249968"/>
                <a:gd name="connsiteX45" fmla="*/ 1704975 w 2171700"/>
                <a:gd name="connsiteY45" fmla="*/ 5973618 h 7249968"/>
                <a:gd name="connsiteX46" fmla="*/ 1762125 w 2171700"/>
                <a:gd name="connsiteY46" fmla="*/ 5421168 h 7249968"/>
                <a:gd name="connsiteX47" fmla="*/ 1771650 w 2171700"/>
                <a:gd name="connsiteY47" fmla="*/ 5354493 h 7249968"/>
                <a:gd name="connsiteX48" fmla="*/ 1866900 w 2171700"/>
                <a:gd name="connsiteY48" fmla="*/ 5097318 h 7249968"/>
                <a:gd name="connsiteX49" fmla="*/ 1885950 w 2171700"/>
                <a:gd name="connsiteY49" fmla="*/ 4573443 h 7249968"/>
                <a:gd name="connsiteX50" fmla="*/ 1895475 w 2171700"/>
                <a:gd name="connsiteY50" fmla="*/ 4173393 h 7249968"/>
                <a:gd name="connsiteX51" fmla="*/ 1866900 w 2171700"/>
                <a:gd name="connsiteY51" fmla="*/ 3630468 h 7249968"/>
                <a:gd name="connsiteX52" fmla="*/ 2076450 w 2171700"/>
                <a:gd name="connsiteY52" fmla="*/ 2697018 h 7249968"/>
                <a:gd name="connsiteX53" fmla="*/ 2085975 w 2171700"/>
                <a:gd name="connsiteY53" fmla="*/ 2430318 h 7249968"/>
                <a:gd name="connsiteX54" fmla="*/ 1981200 w 2171700"/>
                <a:gd name="connsiteY54" fmla="*/ 1858818 h 7249968"/>
                <a:gd name="connsiteX55" fmla="*/ 1933575 w 2171700"/>
                <a:gd name="connsiteY55" fmla="*/ 1696893 h 7249968"/>
                <a:gd name="connsiteX56" fmla="*/ 1933575 w 2171700"/>
                <a:gd name="connsiteY56" fmla="*/ 1420668 h 7249968"/>
                <a:gd name="connsiteX57" fmla="*/ 1885950 w 2171700"/>
                <a:gd name="connsiteY57" fmla="*/ 1258743 h 7249968"/>
                <a:gd name="connsiteX58" fmla="*/ 1419225 w 2171700"/>
                <a:gd name="connsiteY58" fmla="*/ 1163493 h 7249968"/>
                <a:gd name="connsiteX59" fmla="*/ 1257300 w 2171700"/>
                <a:gd name="connsiteY59" fmla="*/ 1011093 h 7249968"/>
                <a:gd name="connsiteX60" fmla="*/ 1333500 w 2171700"/>
                <a:gd name="connsiteY60" fmla="*/ 858693 h 7249968"/>
                <a:gd name="connsiteX61" fmla="*/ 1447800 w 2171700"/>
                <a:gd name="connsiteY61" fmla="*/ 391968 h 7249968"/>
                <a:gd name="connsiteX62" fmla="*/ 1339600 w 2171700"/>
                <a:gd name="connsiteY62" fmla="*/ 146331 h 7249968"/>
                <a:gd name="connsiteX63" fmla="*/ 1063645 w 2171700"/>
                <a:gd name="connsiteY63" fmla="*/ 241 h 7249968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0680 w 2171700"/>
                <a:gd name="connsiteY52" fmla="*/ 272330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19792"/>
                <a:gd name="connsiteY0" fmla="*/ 568 h 7250295"/>
                <a:gd name="connsiteX1" fmla="*/ 809625 w 2219792"/>
                <a:gd name="connsiteY1" fmla="*/ 116070 h 7250295"/>
                <a:gd name="connsiteX2" fmla="*/ 685800 w 2219792"/>
                <a:gd name="connsiteY2" fmla="*/ 297045 h 7250295"/>
                <a:gd name="connsiteX3" fmla="*/ 704850 w 2219792"/>
                <a:gd name="connsiteY3" fmla="*/ 620895 h 7250295"/>
                <a:gd name="connsiteX4" fmla="*/ 838200 w 2219792"/>
                <a:gd name="connsiteY4" fmla="*/ 897120 h 7250295"/>
                <a:gd name="connsiteX5" fmla="*/ 742950 w 2219792"/>
                <a:gd name="connsiteY5" fmla="*/ 1011420 h 7250295"/>
                <a:gd name="connsiteX6" fmla="*/ 133350 w 2219792"/>
                <a:gd name="connsiteY6" fmla="*/ 1220970 h 7250295"/>
                <a:gd name="connsiteX7" fmla="*/ 0 w 2219792"/>
                <a:gd name="connsiteY7" fmla="*/ 2211570 h 7250295"/>
                <a:gd name="connsiteX8" fmla="*/ 333375 w 2219792"/>
                <a:gd name="connsiteY8" fmla="*/ 3106920 h 7250295"/>
                <a:gd name="connsiteX9" fmla="*/ 247650 w 2219792"/>
                <a:gd name="connsiteY9" fmla="*/ 3840345 h 7250295"/>
                <a:gd name="connsiteX10" fmla="*/ 371475 w 2219792"/>
                <a:gd name="connsiteY10" fmla="*/ 4059420 h 7250295"/>
                <a:gd name="connsiteX11" fmla="*/ 495300 w 2219792"/>
                <a:gd name="connsiteY11" fmla="*/ 4278495 h 7250295"/>
                <a:gd name="connsiteX12" fmla="*/ 476250 w 2219792"/>
                <a:gd name="connsiteY12" fmla="*/ 4735695 h 7250295"/>
                <a:gd name="connsiteX13" fmla="*/ 476250 w 2219792"/>
                <a:gd name="connsiteY13" fmla="*/ 5097645 h 7250295"/>
                <a:gd name="connsiteX14" fmla="*/ 371475 w 2219792"/>
                <a:gd name="connsiteY14" fmla="*/ 6145395 h 7250295"/>
                <a:gd name="connsiteX15" fmla="*/ 371475 w 2219792"/>
                <a:gd name="connsiteY15" fmla="*/ 6621645 h 7250295"/>
                <a:gd name="connsiteX16" fmla="*/ 400050 w 2219792"/>
                <a:gd name="connsiteY16" fmla="*/ 6821670 h 7250295"/>
                <a:gd name="connsiteX17" fmla="*/ 323850 w 2219792"/>
                <a:gd name="connsiteY17" fmla="*/ 7002645 h 7250295"/>
                <a:gd name="connsiteX18" fmla="*/ 533400 w 2219792"/>
                <a:gd name="connsiteY18" fmla="*/ 7250295 h 7250295"/>
                <a:gd name="connsiteX19" fmla="*/ 952500 w 2219792"/>
                <a:gd name="connsiteY19" fmla="*/ 7240770 h 7250295"/>
                <a:gd name="connsiteX20" fmla="*/ 733425 w 2219792"/>
                <a:gd name="connsiteY20" fmla="*/ 6821670 h 7250295"/>
                <a:gd name="connsiteX21" fmla="*/ 790575 w 2219792"/>
                <a:gd name="connsiteY21" fmla="*/ 6574020 h 7250295"/>
                <a:gd name="connsiteX22" fmla="*/ 762000 w 2219792"/>
                <a:gd name="connsiteY22" fmla="*/ 6250170 h 7250295"/>
                <a:gd name="connsiteX23" fmla="*/ 885825 w 2219792"/>
                <a:gd name="connsiteY23" fmla="*/ 5411970 h 7250295"/>
                <a:gd name="connsiteX24" fmla="*/ 866775 w 2219792"/>
                <a:gd name="connsiteY24" fmla="*/ 5326245 h 7250295"/>
                <a:gd name="connsiteX25" fmla="*/ 971550 w 2219792"/>
                <a:gd name="connsiteY25" fmla="*/ 5211945 h 7250295"/>
                <a:gd name="connsiteX26" fmla="*/ 962025 w 2219792"/>
                <a:gd name="connsiteY26" fmla="*/ 5069070 h 7250295"/>
                <a:gd name="connsiteX27" fmla="*/ 1104900 w 2219792"/>
                <a:gd name="connsiteY27" fmla="*/ 4526145 h 7250295"/>
                <a:gd name="connsiteX28" fmla="*/ 1123950 w 2219792"/>
                <a:gd name="connsiteY28" fmla="*/ 4392795 h 7250295"/>
                <a:gd name="connsiteX29" fmla="*/ 1276350 w 2219792"/>
                <a:gd name="connsiteY29" fmla="*/ 4649970 h 7250295"/>
                <a:gd name="connsiteX30" fmla="*/ 1352550 w 2219792"/>
                <a:gd name="connsiteY30" fmla="*/ 4926195 h 7250295"/>
                <a:gd name="connsiteX31" fmla="*/ 1333500 w 2219792"/>
                <a:gd name="connsiteY31" fmla="*/ 5069070 h 7250295"/>
                <a:gd name="connsiteX32" fmla="*/ 1371600 w 2219792"/>
                <a:gd name="connsiteY32" fmla="*/ 5078595 h 7250295"/>
                <a:gd name="connsiteX33" fmla="*/ 1247775 w 2219792"/>
                <a:gd name="connsiteY33" fmla="*/ 5516745 h 7250295"/>
                <a:gd name="connsiteX34" fmla="*/ 1257300 w 2219792"/>
                <a:gd name="connsiteY34" fmla="*/ 6469245 h 7250295"/>
                <a:gd name="connsiteX35" fmla="*/ 1333500 w 2219792"/>
                <a:gd name="connsiteY35" fmla="*/ 6583545 h 7250295"/>
                <a:gd name="connsiteX36" fmla="*/ 1314450 w 2219792"/>
                <a:gd name="connsiteY36" fmla="*/ 6735945 h 7250295"/>
                <a:gd name="connsiteX37" fmla="*/ 1323975 w 2219792"/>
                <a:gd name="connsiteY37" fmla="*/ 6859770 h 7250295"/>
                <a:gd name="connsiteX38" fmla="*/ 1304925 w 2219792"/>
                <a:gd name="connsiteY38" fmla="*/ 7012170 h 7250295"/>
                <a:gd name="connsiteX39" fmla="*/ 1704975 w 2219792"/>
                <a:gd name="connsiteY39" fmla="*/ 7212195 h 7250295"/>
                <a:gd name="connsiteX40" fmla="*/ 2152650 w 2219792"/>
                <a:gd name="connsiteY40" fmla="*/ 7212195 h 7250295"/>
                <a:gd name="connsiteX41" fmla="*/ 2206314 w 2219792"/>
                <a:gd name="connsiteY41" fmla="*/ 7184702 h 7250295"/>
                <a:gd name="connsiteX42" fmla="*/ 2171850 w 2219792"/>
                <a:gd name="connsiteY42" fmla="*/ 7046786 h 7250295"/>
                <a:gd name="connsiteX43" fmla="*/ 1687247 w 2219792"/>
                <a:gd name="connsiteY43" fmla="*/ 6680449 h 7250295"/>
                <a:gd name="connsiteX44" fmla="*/ 1708130 w 2219792"/>
                <a:gd name="connsiteY44" fmla="*/ 6550072 h 7250295"/>
                <a:gd name="connsiteX45" fmla="*/ 1668617 w 2219792"/>
                <a:gd name="connsiteY45" fmla="*/ 6451067 h 7250295"/>
                <a:gd name="connsiteX46" fmla="*/ 1657350 w 2219792"/>
                <a:gd name="connsiteY46" fmla="*/ 6250170 h 7250295"/>
                <a:gd name="connsiteX47" fmla="*/ 1679014 w 2219792"/>
                <a:gd name="connsiteY47" fmla="*/ 5979714 h 7250295"/>
                <a:gd name="connsiteX48" fmla="*/ 1727631 w 2219792"/>
                <a:gd name="connsiteY48" fmla="*/ 5512209 h 7250295"/>
                <a:gd name="connsiteX49" fmla="*/ 1739049 w 2219792"/>
                <a:gd name="connsiteY49" fmla="*/ 5363804 h 7250295"/>
                <a:gd name="connsiteX50" fmla="*/ 1797611 w 2219792"/>
                <a:gd name="connsiteY50" fmla="*/ 5317321 h 7250295"/>
                <a:gd name="connsiteX51" fmla="*/ 1884207 w 2219792"/>
                <a:gd name="connsiteY51" fmla="*/ 5097645 h 7250295"/>
                <a:gd name="connsiteX52" fmla="*/ 1909357 w 2219792"/>
                <a:gd name="connsiteY52" fmla="*/ 4805496 h 7250295"/>
                <a:gd name="connsiteX53" fmla="*/ 1900373 w 2219792"/>
                <a:gd name="connsiteY53" fmla="*/ 4348776 h 7250295"/>
                <a:gd name="connsiteX54" fmla="*/ 1881052 w 2219792"/>
                <a:gd name="connsiteY54" fmla="*/ 3902573 h 7250295"/>
                <a:gd name="connsiteX55" fmla="*/ 1855362 w 2219792"/>
                <a:gd name="connsiteY55" fmla="*/ 3584643 h 7250295"/>
                <a:gd name="connsiteX56" fmla="*/ 2056257 w 2219792"/>
                <a:gd name="connsiteY56" fmla="*/ 2654077 h 7250295"/>
                <a:gd name="connsiteX57" fmla="*/ 2042707 w 2219792"/>
                <a:gd name="connsiteY57" fmla="*/ 2404684 h 7250295"/>
                <a:gd name="connsiteX58" fmla="*/ 1981200 w 2219792"/>
                <a:gd name="connsiteY58" fmla="*/ 1864914 h 7250295"/>
                <a:gd name="connsiteX59" fmla="*/ 1936459 w 2219792"/>
                <a:gd name="connsiteY59" fmla="*/ 1677029 h 7250295"/>
                <a:gd name="connsiteX60" fmla="*/ 1922037 w 2219792"/>
                <a:gd name="connsiteY60" fmla="*/ 1432534 h 7250295"/>
                <a:gd name="connsiteX61" fmla="*/ 1874412 w 2219792"/>
                <a:gd name="connsiteY61" fmla="*/ 1302338 h 7250295"/>
                <a:gd name="connsiteX62" fmla="*/ 1407687 w 2219792"/>
                <a:gd name="connsiteY62" fmla="*/ 1134975 h 7250295"/>
                <a:gd name="connsiteX63" fmla="*/ 1309221 w 2219792"/>
                <a:gd name="connsiteY63" fmla="*/ 1020075 h 7250295"/>
                <a:gd name="connsiteX64" fmla="*/ 1365230 w 2219792"/>
                <a:gd name="connsiteY64" fmla="*/ 821521 h 7250295"/>
                <a:gd name="connsiteX65" fmla="*/ 1433407 w 2219792"/>
                <a:gd name="connsiteY65" fmla="*/ 622909 h 7250295"/>
                <a:gd name="connsiteX66" fmla="*/ 1444916 w 2219792"/>
                <a:gd name="connsiteY66" fmla="*/ 380757 h 7250295"/>
                <a:gd name="connsiteX67" fmla="*/ 1330946 w 2219792"/>
                <a:gd name="connsiteY67" fmla="*/ 143773 h 7250295"/>
                <a:gd name="connsiteX68" fmla="*/ 1063645 w 2219792"/>
                <a:gd name="connsiteY68" fmla="*/ 568 h 7250295"/>
                <a:gd name="connsiteX0" fmla="*/ 1063645 w 2207395"/>
                <a:gd name="connsiteY0" fmla="*/ 568 h 7250295"/>
                <a:gd name="connsiteX1" fmla="*/ 809625 w 2207395"/>
                <a:gd name="connsiteY1" fmla="*/ 116070 h 7250295"/>
                <a:gd name="connsiteX2" fmla="*/ 685800 w 2207395"/>
                <a:gd name="connsiteY2" fmla="*/ 297045 h 7250295"/>
                <a:gd name="connsiteX3" fmla="*/ 704850 w 2207395"/>
                <a:gd name="connsiteY3" fmla="*/ 620895 h 7250295"/>
                <a:gd name="connsiteX4" fmla="*/ 838200 w 2207395"/>
                <a:gd name="connsiteY4" fmla="*/ 897120 h 7250295"/>
                <a:gd name="connsiteX5" fmla="*/ 742950 w 2207395"/>
                <a:gd name="connsiteY5" fmla="*/ 1011420 h 7250295"/>
                <a:gd name="connsiteX6" fmla="*/ 133350 w 2207395"/>
                <a:gd name="connsiteY6" fmla="*/ 1220970 h 7250295"/>
                <a:gd name="connsiteX7" fmla="*/ 0 w 2207395"/>
                <a:gd name="connsiteY7" fmla="*/ 2211570 h 7250295"/>
                <a:gd name="connsiteX8" fmla="*/ 333375 w 2207395"/>
                <a:gd name="connsiteY8" fmla="*/ 3106920 h 7250295"/>
                <a:gd name="connsiteX9" fmla="*/ 247650 w 2207395"/>
                <a:gd name="connsiteY9" fmla="*/ 3840345 h 7250295"/>
                <a:gd name="connsiteX10" fmla="*/ 371475 w 2207395"/>
                <a:gd name="connsiteY10" fmla="*/ 4059420 h 7250295"/>
                <a:gd name="connsiteX11" fmla="*/ 495300 w 2207395"/>
                <a:gd name="connsiteY11" fmla="*/ 4278495 h 7250295"/>
                <a:gd name="connsiteX12" fmla="*/ 476250 w 2207395"/>
                <a:gd name="connsiteY12" fmla="*/ 4735695 h 7250295"/>
                <a:gd name="connsiteX13" fmla="*/ 476250 w 2207395"/>
                <a:gd name="connsiteY13" fmla="*/ 5097645 h 7250295"/>
                <a:gd name="connsiteX14" fmla="*/ 371475 w 2207395"/>
                <a:gd name="connsiteY14" fmla="*/ 6145395 h 7250295"/>
                <a:gd name="connsiteX15" fmla="*/ 371475 w 2207395"/>
                <a:gd name="connsiteY15" fmla="*/ 6621645 h 7250295"/>
                <a:gd name="connsiteX16" fmla="*/ 400050 w 2207395"/>
                <a:gd name="connsiteY16" fmla="*/ 6821670 h 7250295"/>
                <a:gd name="connsiteX17" fmla="*/ 323850 w 2207395"/>
                <a:gd name="connsiteY17" fmla="*/ 7002645 h 7250295"/>
                <a:gd name="connsiteX18" fmla="*/ 533400 w 2207395"/>
                <a:gd name="connsiteY18" fmla="*/ 7250295 h 7250295"/>
                <a:gd name="connsiteX19" fmla="*/ 952500 w 2207395"/>
                <a:gd name="connsiteY19" fmla="*/ 7240770 h 7250295"/>
                <a:gd name="connsiteX20" fmla="*/ 733425 w 2207395"/>
                <a:gd name="connsiteY20" fmla="*/ 6821670 h 7250295"/>
                <a:gd name="connsiteX21" fmla="*/ 790575 w 2207395"/>
                <a:gd name="connsiteY21" fmla="*/ 6574020 h 7250295"/>
                <a:gd name="connsiteX22" fmla="*/ 762000 w 2207395"/>
                <a:gd name="connsiteY22" fmla="*/ 6250170 h 7250295"/>
                <a:gd name="connsiteX23" fmla="*/ 885825 w 2207395"/>
                <a:gd name="connsiteY23" fmla="*/ 5411970 h 7250295"/>
                <a:gd name="connsiteX24" fmla="*/ 866775 w 2207395"/>
                <a:gd name="connsiteY24" fmla="*/ 5326245 h 7250295"/>
                <a:gd name="connsiteX25" fmla="*/ 971550 w 2207395"/>
                <a:gd name="connsiteY25" fmla="*/ 5211945 h 7250295"/>
                <a:gd name="connsiteX26" fmla="*/ 962025 w 2207395"/>
                <a:gd name="connsiteY26" fmla="*/ 5069070 h 7250295"/>
                <a:gd name="connsiteX27" fmla="*/ 1104900 w 2207395"/>
                <a:gd name="connsiteY27" fmla="*/ 4526145 h 7250295"/>
                <a:gd name="connsiteX28" fmla="*/ 1123950 w 2207395"/>
                <a:gd name="connsiteY28" fmla="*/ 4392795 h 7250295"/>
                <a:gd name="connsiteX29" fmla="*/ 1276350 w 2207395"/>
                <a:gd name="connsiteY29" fmla="*/ 4649970 h 7250295"/>
                <a:gd name="connsiteX30" fmla="*/ 1352550 w 2207395"/>
                <a:gd name="connsiteY30" fmla="*/ 4926195 h 7250295"/>
                <a:gd name="connsiteX31" fmla="*/ 1333500 w 2207395"/>
                <a:gd name="connsiteY31" fmla="*/ 5069070 h 7250295"/>
                <a:gd name="connsiteX32" fmla="*/ 1371600 w 2207395"/>
                <a:gd name="connsiteY32" fmla="*/ 5078595 h 7250295"/>
                <a:gd name="connsiteX33" fmla="*/ 1247775 w 2207395"/>
                <a:gd name="connsiteY33" fmla="*/ 5516745 h 7250295"/>
                <a:gd name="connsiteX34" fmla="*/ 1257300 w 2207395"/>
                <a:gd name="connsiteY34" fmla="*/ 6469245 h 7250295"/>
                <a:gd name="connsiteX35" fmla="*/ 1333500 w 2207395"/>
                <a:gd name="connsiteY35" fmla="*/ 6583545 h 7250295"/>
                <a:gd name="connsiteX36" fmla="*/ 1314450 w 2207395"/>
                <a:gd name="connsiteY36" fmla="*/ 6735945 h 7250295"/>
                <a:gd name="connsiteX37" fmla="*/ 1323975 w 2207395"/>
                <a:gd name="connsiteY37" fmla="*/ 6859770 h 7250295"/>
                <a:gd name="connsiteX38" fmla="*/ 1304925 w 2207395"/>
                <a:gd name="connsiteY38" fmla="*/ 7012170 h 7250295"/>
                <a:gd name="connsiteX39" fmla="*/ 1704975 w 2207395"/>
                <a:gd name="connsiteY39" fmla="*/ 7212195 h 7250295"/>
                <a:gd name="connsiteX40" fmla="*/ 2152650 w 2207395"/>
                <a:gd name="connsiteY40" fmla="*/ 7212195 h 7250295"/>
                <a:gd name="connsiteX41" fmla="*/ 2206314 w 2207395"/>
                <a:gd name="connsiteY41" fmla="*/ 7184702 h 7250295"/>
                <a:gd name="connsiteX42" fmla="*/ 2171850 w 2207395"/>
                <a:gd name="connsiteY42" fmla="*/ 7046786 h 7250295"/>
                <a:gd name="connsiteX43" fmla="*/ 1687247 w 2207395"/>
                <a:gd name="connsiteY43" fmla="*/ 6680449 h 7250295"/>
                <a:gd name="connsiteX44" fmla="*/ 1708130 w 2207395"/>
                <a:gd name="connsiteY44" fmla="*/ 6550072 h 7250295"/>
                <a:gd name="connsiteX45" fmla="*/ 1668617 w 2207395"/>
                <a:gd name="connsiteY45" fmla="*/ 6451067 h 7250295"/>
                <a:gd name="connsiteX46" fmla="*/ 1657350 w 2207395"/>
                <a:gd name="connsiteY46" fmla="*/ 6250170 h 7250295"/>
                <a:gd name="connsiteX47" fmla="*/ 1679014 w 2207395"/>
                <a:gd name="connsiteY47" fmla="*/ 5979714 h 7250295"/>
                <a:gd name="connsiteX48" fmla="*/ 1727631 w 2207395"/>
                <a:gd name="connsiteY48" fmla="*/ 5512209 h 7250295"/>
                <a:gd name="connsiteX49" fmla="*/ 1739049 w 2207395"/>
                <a:gd name="connsiteY49" fmla="*/ 5363804 h 7250295"/>
                <a:gd name="connsiteX50" fmla="*/ 1797611 w 2207395"/>
                <a:gd name="connsiteY50" fmla="*/ 5317321 h 7250295"/>
                <a:gd name="connsiteX51" fmla="*/ 1884207 w 2207395"/>
                <a:gd name="connsiteY51" fmla="*/ 5097645 h 7250295"/>
                <a:gd name="connsiteX52" fmla="*/ 1909357 w 2207395"/>
                <a:gd name="connsiteY52" fmla="*/ 4805496 h 7250295"/>
                <a:gd name="connsiteX53" fmla="*/ 1900373 w 2207395"/>
                <a:gd name="connsiteY53" fmla="*/ 4348776 h 7250295"/>
                <a:gd name="connsiteX54" fmla="*/ 1881052 w 2207395"/>
                <a:gd name="connsiteY54" fmla="*/ 3902573 h 7250295"/>
                <a:gd name="connsiteX55" fmla="*/ 1855362 w 2207395"/>
                <a:gd name="connsiteY55" fmla="*/ 3584643 h 7250295"/>
                <a:gd name="connsiteX56" fmla="*/ 2056257 w 2207395"/>
                <a:gd name="connsiteY56" fmla="*/ 2654077 h 7250295"/>
                <a:gd name="connsiteX57" fmla="*/ 2042707 w 2207395"/>
                <a:gd name="connsiteY57" fmla="*/ 2404684 h 7250295"/>
                <a:gd name="connsiteX58" fmla="*/ 1981200 w 2207395"/>
                <a:gd name="connsiteY58" fmla="*/ 1864914 h 7250295"/>
                <a:gd name="connsiteX59" fmla="*/ 1936459 w 2207395"/>
                <a:gd name="connsiteY59" fmla="*/ 1677029 h 7250295"/>
                <a:gd name="connsiteX60" fmla="*/ 1922037 w 2207395"/>
                <a:gd name="connsiteY60" fmla="*/ 1432534 h 7250295"/>
                <a:gd name="connsiteX61" fmla="*/ 1874412 w 2207395"/>
                <a:gd name="connsiteY61" fmla="*/ 1302338 h 7250295"/>
                <a:gd name="connsiteX62" fmla="*/ 1407687 w 2207395"/>
                <a:gd name="connsiteY62" fmla="*/ 1134975 h 7250295"/>
                <a:gd name="connsiteX63" fmla="*/ 1309221 w 2207395"/>
                <a:gd name="connsiteY63" fmla="*/ 1020075 h 7250295"/>
                <a:gd name="connsiteX64" fmla="*/ 1365230 w 2207395"/>
                <a:gd name="connsiteY64" fmla="*/ 821521 h 7250295"/>
                <a:gd name="connsiteX65" fmla="*/ 1433407 w 2207395"/>
                <a:gd name="connsiteY65" fmla="*/ 622909 h 7250295"/>
                <a:gd name="connsiteX66" fmla="*/ 1444916 w 2207395"/>
                <a:gd name="connsiteY66" fmla="*/ 380757 h 7250295"/>
                <a:gd name="connsiteX67" fmla="*/ 1330946 w 2207395"/>
                <a:gd name="connsiteY67" fmla="*/ 143773 h 7250295"/>
                <a:gd name="connsiteX68" fmla="*/ 1063645 w 2207395"/>
                <a:gd name="connsiteY68" fmla="*/ 568 h 7250295"/>
                <a:gd name="connsiteX0" fmla="*/ 1063645 w 2197075"/>
                <a:gd name="connsiteY0" fmla="*/ 568 h 7250295"/>
                <a:gd name="connsiteX1" fmla="*/ 809625 w 2197075"/>
                <a:gd name="connsiteY1" fmla="*/ 116070 h 7250295"/>
                <a:gd name="connsiteX2" fmla="*/ 685800 w 2197075"/>
                <a:gd name="connsiteY2" fmla="*/ 297045 h 7250295"/>
                <a:gd name="connsiteX3" fmla="*/ 704850 w 2197075"/>
                <a:gd name="connsiteY3" fmla="*/ 620895 h 7250295"/>
                <a:gd name="connsiteX4" fmla="*/ 838200 w 2197075"/>
                <a:gd name="connsiteY4" fmla="*/ 897120 h 7250295"/>
                <a:gd name="connsiteX5" fmla="*/ 742950 w 2197075"/>
                <a:gd name="connsiteY5" fmla="*/ 1011420 h 7250295"/>
                <a:gd name="connsiteX6" fmla="*/ 133350 w 2197075"/>
                <a:gd name="connsiteY6" fmla="*/ 1220970 h 7250295"/>
                <a:gd name="connsiteX7" fmla="*/ 0 w 2197075"/>
                <a:gd name="connsiteY7" fmla="*/ 2211570 h 7250295"/>
                <a:gd name="connsiteX8" fmla="*/ 333375 w 2197075"/>
                <a:gd name="connsiteY8" fmla="*/ 3106920 h 7250295"/>
                <a:gd name="connsiteX9" fmla="*/ 247650 w 2197075"/>
                <a:gd name="connsiteY9" fmla="*/ 3840345 h 7250295"/>
                <a:gd name="connsiteX10" fmla="*/ 371475 w 2197075"/>
                <a:gd name="connsiteY10" fmla="*/ 4059420 h 7250295"/>
                <a:gd name="connsiteX11" fmla="*/ 495300 w 2197075"/>
                <a:gd name="connsiteY11" fmla="*/ 4278495 h 7250295"/>
                <a:gd name="connsiteX12" fmla="*/ 476250 w 2197075"/>
                <a:gd name="connsiteY12" fmla="*/ 4735695 h 7250295"/>
                <a:gd name="connsiteX13" fmla="*/ 476250 w 2197075"/>
                <a:gd name="connsiteY13" fmla="*/ 5097645 h 7250295"/>
                <a:gd name="connsiteX14" fmla="*/ 371475 w 2197075"/>
                <a:gd name="connsiteY14" fmla="*/ 6145395 h 7250295"/>
                <a:gd name="connsiteX15" fmla="*/ 371475 w 2197075"/>
                <a:gd name="connsiteY15" fmla="*/ 6621645 h 7250295"/>
                <a:gd name="connsiteX16" fmla="*/ 400050 w 2197075"/>
                <a:gd name="connsiteY16" fmla="*/ 6821670 h 7250295"/>
                <a:gd name="connsiteX17" fmla="*/ 323850 w 2197075"/>
                <a:gd name="connsiteY17" fmla="*/ 7002645 h 7250295"/>
                <a:gd name="connsiteX18" fmla="*/ 533400 w 2197075"/>
                <a:gd name="connsiteY18" fmla="*/ 7250295 h 7250295"/>
                <a:gd name="connsiteX19" fmla="*/ 952500 w 2197075"/>
                <a:gd name="connsiteY19" fmla="*/ 7240770 h 7250295"/>
                <a:gd name="connsiteX20" fmla="*/ 733425 w 2197075"/>
                <a:gd name="connsiteY20" fmla="*/ 6821670 h 7250295"/>
                <a:gd name="connsiteX21" fmla="*/ 790575 w 2197075"/>
                <a:gd name="connsiteY21" fmla="*/ 6574020 h 7250295"/>
                <a:gd name="connsiteX22" fmla="*/ 762000 w 2197075"/>
                <a:gd name="connsiteY22" fmla="*/ 6250170 h 7250295"/>
                <a:gd name="connsiteX23" fmla="*/ 885825 w 2197075"/>
                <a:gd name="connsiteY23" fmla="*/ 5411970 h 7250295"/>
                <a:gd name="connsiteX24" fmla="*/ 866775 w 2197075"/>
                <a:gd name="connsiteY24" fmla="*/ 5326245 h 7250295"/>
                <a:gd name="connsiteX25" fmla="*/ 971550 w 2197075"/>
                <a:gd name="connsiteY25" fmla="*/ 5211945 h 7250295"/>
                <a:gd name="connsiteX26" fmla="*/ 962025 w 2197075"/>
                <a:gd name="connsiteY26" fmla="*/ 5069070 h 7250295"/>
                <a:gd name="connsiteX27" fmla="*/ 1104900 w 2197075"/>
                <a:gd name="connsiteY27" fmla="*/ 4526145 h 7250295"/>
                <a:gd name="connsiteX28" fmla="*/ 1123950 w 2197075"/>
                <a:gd name="connsiteY28" fmla="*/ 4392795 h 7250295"/>
                <a:gd name="connsiteX29" fmla="*/ 1276350 w 2197075"/>
                <a:gd name="connsiteY29" fmla="*/ 4649970 h 7250295"/>
                <a:gd name="connsiteX30" fmla="*/ 1352550 w 2197075"/>
                <a:gd name="connsiteY30" fmla="*/ 4926195 h 7250295"/>
                <a:gd name="connsiteX31" fmla="*/ 1333500 w 2197075"/>
                <a:gd name="connsiteY31" fmla="*/ 5069070 h 7250295"/>
                <a:gd name="connsiteX32" fmla="*/ 1371600 w 2197075"/>
                <a:gd name="connsiteY32" fmla="*/ 5078595 h 7250295"/>
                <a:gd name="connsiteX33" fmla="*/ 1247775 w 2197075"/>
                <a:gd name="connsiteY33" fmla="*/ 5516745 h 7250295"/>
                <a:gd name="connsiteX34" fmla="*/ 1257300 w 2197075"/>
                <a:gd name="connsiteY34" fmla="*/ 6469245 h 7250295"/>
                <a:gd name="connsiteX35" fmla="*/ 1333500 w 2197075"/>
                <a:gd name="connsiteY35" fmla="*/ 6583545 h 7250295"/>
                <a:gd name="connsiteX36" fmla="*/ 1314450 w 2197075"/>
                <a:gd name="connsiteY36" fmla="*/ 6735945 h 7250295"/>
                <a:gd name="connsiteX37" fmla="*/ 1323975 w 2197075"/>
                <a:gd name="connsiteY37" fmla="*/ 6859770 h 7250295"/>
                <a:gd name="connsiteX38" fmla="*/ 1304925 w 2197075"/>
                <a:gd name="connsiteY38" fmla="*/ 7012170 h 7250295"/>
                <a:gd name="connsiteX39" fmla="*/ 1704975 w 2197075"/>
                <a:gd name="connsiteY39" fmla="*/ 7212195 h 7250295"/>
                <a:gd name="connsiteX40" fmla="*/ 2152650 w 2197075"/>
                <a:gd name="connsiteY40" fmla="*/ 7212195 h 7250295"/>
                <a:gd name="connsiteX41" fmla="*/ 2189006 w 2197075"/>
                <a:gd name="connsiteY41" fmla="*/ 7199125 h 7250295"/>
                <a:gd name="connsiteX42" fmla="*/ 2171850 w 2197075"/>
                <a:gd name="connsiteY42" fmla="*/ 7046786 h 7250295"/>
                <a:gd name="connsiteX43" fmla="*/ 1687247 w 2197075"/>
                <a:gd name="connsiteY43" fmla="*/ 6680449 h 7250295"/>
                <a:gd name="connsiteX44" fmla="*/ 1708130 w 2197075"/>
                <a:gd name="connsiteY44" fmla="*/ 6550072 h 7250295"/>
                <a:gd name="connsiteX45" fmla="*/ 1668617 w 2197075"/>
                <a:gd name="connsiteY45" fmla="*/ 6451067 h 7250295"/>
                <a:gd name="connsiteX46" fmla="*/ 1657350 w 2197075"/>
                <a:gd name="connsiteY46" fmla="*/ 6250170 h 7250295"/>
                <a:gd name="connsiteX47" fmla="*/ 1679014 w 2197075"/>
                <a:gd name="connsiteY47" fmla="*/ 5979714 h 7250295"/>
                <a:gd name="connsiteX48" fmla="*/ 1727631 w 2197075"/>
                <a:gd name="connsiteY48" fmla="*/ 5512209 h 7250295"/>
                <a:gd name="connsiteX49" fmla="*/ 1739049 w 2197075"/>
                <a:gd name="connsiteY49" fmla="*/ 5363804 h 7250295"/>
                <a:gd name="connsiteX50" fmla="*/ 1797611 w 2197075"/>
                <a:gd name="connsiteY50" fmla="*/ 5317321 h 7250295"/>
                <a:gd name="connsiteX51" fmla="*/ 1884207 w 2197075"/>
                <a:gd name="connsiteY51" fmla="*/ 5097645 h 7250295"/>
                <a:gd name="connsiteX52" fmla="*/ 1909357 w 2197075"/>
                <a:gd name="connsiteY52" fmla="*/ 4805496 h 7250295"/>
                <a:gd name="connsiteX53" fmla="*/ 1900373 w 2197075"/>
                <a:gd name="connsiteY53" fmla="*/ 4348776 h 7250295"/>
                <a:gd name="connsiteX54" fmla="*/ 1881052 w 2197075"/>
                <a:gd name="connsiteY54" fmla="*/ 3902573 h 7250295"/>
                <a:gd name="connsiteX55" fmla="*/ 1855362 w 2197075"/>
                <a:gd name="connsiteY55" fmla="*/ 3584643 h 7250295"/>
                <a:gd name="connsiteX56" fmla="*/ 2056257 w 2197075"/>
                <a:gd name="connsiteY56" fmla="*/ 2654077 h 7250295"/>
                <a:gd name="connsiteX57" fmla="*/ 2042707 w 2197075"/>
                <a:gd name="connsiteY57" fmla="*/ 2404684 h 7250295"/>
                <a:gd name="connsiteX58" fmla="*/ 1981200 w 2197075"/>
                <a:gd name="connsiteY58" fmla="*/ 1864914 h 7250295"/>
                <a:gd name="connsiteX59" fmla="*/ 1936459 w 2197075"/>
                <a:gd name="connsiteY59" fmla="*/ 1677029 h 7250295"/>
                <a:gd name="connsiteX60" fmla="*/ 1922037 w 2197075"/>
                <a:gd name="connsiteY60" fmla="*/ 1432534 h 7250295"/>
                <a:gd name="connsiteX61" fmla="*/ 1874412 w 2197075"/>
                <a:gd name="connsiteY61" fmla="*/ 1302338 h 7250295"/>
                <a:gd name="connsiteX62" fmla="*/ 1407687 w 2197075"/>
                <a:gd name="connsiteY62" fmla="*/ 1134975 h 7250295"/>
                <a:gd name="connsiteX63" fmla="*/ 1309221 w 2197075"/>
                <a:gd name="connsiteY63" fmla="*/ 1020075 h 7250295"/>
                <a:gd name="connsiteX64" fmla="*/ 1365230 w 2197075"/>
                <a:gd name="connsiteY64" fmla="*/ 821521 h 7250295"/>
                <a:gd name="connsiteX65" fmla="*/ 1433407 w 2197075"/>
                <a:gd name="connsiteY65" fmla="*/ 622909 h 7250295"/>
                <a:gd name="connsiteX66" fmla="*/ 1444916 w 2197075"/>
                <a:gd name="connsiteY66" fmla="*/ 380757 h 7250295"/>
                <a:gd name="connsiteX67" fmla="*/ 1330946 w 2197075"/>
                <a:gd name="connsiteY67" fmla="*/ 143773 h 7250295"/>
                <a:gd name="connsiteX68" fmla="*/ 1063645 w 2197075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2152650 w 2213217"/>
                <a:gd name="connsiteY40" fmla="*/ 7212195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985347 w 2213217"/>
                <a:gd name="connsiteY40" fmla="*/ 722661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482866 w 2213217"/>
                <a:gd name="connsiteY39" fmla="*/ 7114120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97852 w 2213217"/>
                <a:gd name="connsiteY39" fmla="*/ 7174696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74056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87593 w 2213217"/>
                <a:gd name="connsiteY27" fmla="*/ 4482877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09709 w 2213217"/>
                <a:gd name="connsiteY27" fmla="*/ 4955941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44526"/>
                <a:gd name="connsiteX1" fmla="*/ 809625 w 2213217"/>
                <a:gd name="connsiteY1" fmla="*/ 116070 h 7244526"/>
                <a:gd name="connsiteX2" fmla="*/ 685800 w 2213217"/>
                <a:gd name="connsiteY2" fmla="*/ 297045 h 7244526"/>
                <a:gd name="connsiteX3" fmla="*/ 704850 w 2213217"/>
                <a:gd name="connsiteY3" fmla="*/ 620895 h 7244526"/>
                <a:gd name="connsiteX4" fmla="*/ 838200 w 2213217"/>
                <a:gd name="connsiteY4" fmla="*/ 897120 h 7244526"/>
                <a:gd name="connsiteX5" fmla="*/ 742950 w 2213217"/>
                <a:gd name="connsiteY5" fmla="*/ 1011420 h 7244526"/>
                <a:gd name="connsiteX6" fmla="*/ 133350 w 2213217"/>
                <a:gd name="connsiteY6" fmla="*/ 1220970 h 7244526"/>
                <a:gd name="connsiteX7" fmla="*/ 0 w 2213217"/>
                <a:gd name="connsiteY7" fmla="*/ 2211570 h 7244526"/>
                <a:gd name="connsiteX8" fmla="*/ 333375 w 2213217"/>
                <a:gd name="connsiteY8" fmla="*/ 3106920 h 7244526"/>
                <a:gd name="connsiteX9" fmla="*/ 247650 w 2213217"/>
                <a:gd name="connsiteY9" fmla="*/ 3840345 h 7244526"/>
                <a:gd name="connsiteX10" fmla="*/ 371475 w 2213217"/>
                <a:gd name="connsiteY10" fmla="*/ 4059420 h 7244526"/>
                <a:gd name="connsiteX11" fmla="*/ 495300 w 2213217"/>
                <a:gd name="connsiteY11" fmla="*/ 4278495 h 7244526"/>
                <a:gd name="connsiteX12" fmla="*/ 476250 w 2213217"/>
                <a:gd name="connsiteY12" fmla="*/ 4735695 h 7244526"/>
                <a:gd name="connsiteX13" fmla="*/ 476250 w 2213217"/>
                <a:gd name="connsiteY13" fmla="*/ 5097645 h 7244526"/>
                <a:gd name="connsiteX14" fmla="*/ 371475 w 2213217"/>
                <a:gd name="connsiteY14" fmla="*/ 6145395 h 7244526"/>
                <a:gd name="connsiteX15" fmla="*/ 371475 w 2213217"/>
                <a:gd name="connsiteY15" fmla="*/ 6621645 h 7244526"/>
                <a:gd name="connsiteX16" fmla="*/ 400050 w 2213217"/>
                <a:gd name="connsiteY16" fmla="*/ 6821670 h 7244526"/>
                <a:gd name="connsiteX17" fmla="*/ 323850 w 2213217"/>
                <a:gd name="connsiteY17" fmla="*/ 7002645 h 7244526"/>
                <a:gd name="connsiteX18" fmla="*/ 605514 w 2213217"/>
                <a:gd name="connsiteY18" fmla="*/ 7244526 h 7244526"/>
                <a:gd name="connsiteX19" fmla="*/ 958269 w 2213217"/>
                <a:gd name="connsiteY19" fmla="*/ 7136926 h 7244526"/>
                <a:gd name="connsiteX20" fmla="*/ 724772 w 2213217"/>
                <a:gd name="connsiteY20" fmla="*/ 6844746 h 7244526"/>
                <a:gd name="connsiteX21" fmla="*/ 753076 w 2213217"/>
                <a:gd name="connsiteY21" fmla="*/ 6579789 h 7244526"/>
                <a:gd name="connsiteX22" fmla="*/ 738924 w 2213217"/>
                <a:gd name="connsiteY22" fmla="*/ 6250170 h 7244526"/>
                <a:gd name="connsiteX23" fmla="*/ 856500 w 2213217"/>
                <a:gd name="connsiteY23" fmla="*/ 5489132 h 7244526"/>
                <a:gd name="connsiteX24" fmla="*/ 906017 w 2213217"/>
                <a:gd name="connsiteY24" fmla="*/ 5380240 h 7244526"/>
                <a:gd name="connsiteX25" fmla="*/ 898504 w 2213217"/>
                <a:gd name="connsiteY25" fmla="*/ 5308938 h 7244526"/>
                <a:gd name="connsiteX26" fmla="*/ 971550 w 2213217"/>
                <a:gd name="connsiteY26" fmla="*/ 5211945 h 7244526"/>
                <a:gd name="connsiteX27" fmla="*/ 973564 w 2213217"/>
                <a:gd name="connsiteY27" fmla="*/ 5069070 h 7244526"/>
                <a:gd name="connsiteX28" fmla="*/ 1129719 w 2213217"/>
                <a:gd name="connsiteY28" fmla="*/ 4378373 h 7244526"/>
                <a:gd name="connsiteX29" fmla="*/ 1276350 w 2213217"/>
                <a:gd name="connsiteY29" fmla="*/ 4649970 h 7244526"/>
                <a:gd name="connsiteX30" fmla="*/ 1341012 w 2213217"/>
                <a:gd name="connsiteY30" fmla="*/ 4880042 h 7244526"/>
                <a:gd name="connsiteX31" fmla="*/ 1310424 w 2213217"/>
                <a:gd name="connsiteY31" fmla="*/ 4973880 h 7244526"/>
                <a:gd name="connsiteX32" fmla="*/ 1354293 w 2213217"/>
                <a:gd name="connsiteY32" fmla="*/ 5113209 h 7244526"/>
                <a:gd name="connsiteX33" fmla="*/ 1262198 w 2213217"/>
                <a:gd name="connsiteY33" fmla="*/ 5554244 h 7244526"/>
                <a:gd name="connsiteX34" fmla="*/ 1263220 w 2213217"/>
                <a:gd name="connsiteY34" fmla="*/ 6360264 h 7244526"/>
                <a:gd name="connsiteX35" fmla="*/ 1336385 w 2213217"/>
                <a:gd name="connsiteY35" fmla="*/ 6540277 h 7244526"/>
                <a:gd name="connsiteX36" fmla="*/ 1285605 w 2213217"/>
                <a:gd name="connsiteY36" fmla="*/ 6741714 h 7244526"/>
                <a:gd name="connsiteX37" fmla="*/ 1303783 w 2213217"/>
                <a:gd name="connsiteY37" fmla="*/ 6828040 h 7244526"/>
                <a:gd name="connsiteX38" fmla="*/ 1313579 w 2213217"/>
                <a:gd name="connsiteY38" fmla="*/ 7020824 h 7244526"/>
                <a:gd name="connsiteX39" fmla="*/ 1760353 w 2213217"/>
                <a:gd name="connsiteY39" fmla="*/ 7189119 h 7244526"/>
                <a:gd name="connsiteX40" fmla="*/ 2189006 w 2213217"/>
                <a:gd name="connsiteY40" fmla="*/ 7199125 h 7244526"/>
                <a:gd name="connsiteX41" fmla="*/ 2171850 w 2213217"/>
                <a:gd name="connsiteY41" fmla="*/ 7046786 h 7244526"/>
                <a:gd name="connsiteX42" fmla="*/ 1687247 w 2213217"/>
                <a:gd name="connsiteY42" fmla="*/ 6680449 h 7244526"/>
                <a:gd name="connsiteX43" fmla="*/ 1708130 w 2213217"/>
                <a:gd name="connsiteY43" fmla="*/ 6550072 h 7244526"/>
                <a:gd name="connsiteX44" fmla="*/ 1668617 w 2213217"/>
                <a:gd name="connsiteY44" fmla="*/ 6451067 h 7244526"/>
                <a:gd name="connsiteX45" fmla="*/ 1657350 w 2213217"/>
                <a:gd name="connsiteY45" fmla="*/ 6250170 h 7244526"/>
                <a:gd name="connsiteX46" fmla="*/ 1679014 w 2213217"/>
                <a:gd name="connsiteY46" fmla="*/ 5979714 h 7244526"/>
                <a:gd name="connsiteX47" fmla="*/ 1727631 w 2213217"/>
                <a:gd name="connsiteY47" fmla="*/ 5512209 h 7244526"/>
                <a:gd name="connsiteX48" fmla="*/ 1739049 w 2213217"/>
                <a:gd name="connsiteY48" fmla="*/ 5363804 h 7244526"/>
                <a:gd name="connsiteX49" fmla="*/ 1797611 w 2213217"/>
                <a:gd name="connsiteY49" fmla="*/ 5317321 h 7244526"/>
                <a:gd name="connsiteX50" fmla="*/ 1884207 w 2213217"/>
                <a:gd name="connsiteY50" fmla="*/ 5097645 h 7244526"/>
                <a:gd name="connsiteX51" fmla="*/ 1909357 w 2213217"/>
                <a:gd name="connsiteY51" fmla="*/ 4805496 h 7244526"/>
                <a:gd name="connsiteX52" fmla="*/ 1900373 w 2213217"/>
                <a:gd name="connsiteY52" fmla="*/ 4348776 h 7244526"/>
                <a:gd name="connsiteX53" fmla="*/ 1881052 w 2213217"/>
                <a:gd name="connsiteY53" fmla="*/ 3902573 h 7244526"/>
                <a:gd name="connsiteX54" fmla="*/ 1855362 w 2213217"/>
                <a:gd name="connsiteY54" fmla="*/ 3584643 h 7244526"/>
                <a:gd name="connsiteX55" fmla="*/ 2056257 w 2213217"/>
                <a:gd name="connsiteY55" fmla="*/ 2654077 h 7244526"/>
                <a:gd name="connsiteX56" fmla="*/ 2042707 w 2213217"/>
                <a:gd name="connsiteY56" fmla="*/ 2404684 h 7244526"/>
                <a:gd name="connsiteX57" fmla="*/ 1981200 w 2213217"/>
                <a:gd name="connsiteY57" fmla="*/ 1864914 h 7244526"/>
                <a:gd name="connsiteX58" fmla="*/ 1936459 w 2213217"/>
                <a:gd name="connsiteY58" fmla="*/ 1677029 h 7244526"/>
                <a:gd name="connsiteX59" fmla="*/ 1922037 w 2213217"/>
                <a:gd name="connsiteY59" fmla="*/ 1432534 h 7244526"/>
                <a:gd name="connsiteX60" fmla="*/ 1874412 w 2213217"/>
                <a:gd name="connsiteY60" fmla="*/ 1302338 h 7244526"/>
                <a:gd name="connsiteX61" fmla="*/ 1407687 w 2213217"/>
                <a:gd name="connsiteY61" fmla="*/ 1134975 h 7244526"/>
                <a:gd name="connsiteX62" fmla="*/ 1309221 w 2213217"/>
                <a:gd name="connsiteY62" fmla="*/ 1020075 h 7244526"/>
                <a:gd name="connsiteX63" fmla="*/ 1365230 w 2213217"/>
                <a:gd name="connsiteY63" fmla="*/ 821521 h 7244526"/>
                <a:gd name="connsiteX64" fmla="*/ 1433407 w 2213217"/>
                <a:gd name="connsiteY64" fmla="*/ 622909 h 7244526"/>
                <a:gd name="connsiteX65" fmla="*/ 1444916 w 2213217"/>
                <a:gd name="connsiteY65" fmla="*/ 380757 h 7244526"/>
                <a:gd name="connsiteX66" fmla="*/ 1330946 w 2213217"/>
                <a:gd name="connsiteY66" fmla="*/ 143773 h 7244526"/>
                <a:gd name="connsiteX67" fmla="*/ 1063645 w 2213217"/>
                <a:gd name="connsiteY67" fmla="*/ 568 h 7244526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84394 w 2213217"/>
                <a:gd name="connsiteY12" fmla="*/ 4600693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287222 w 2213217"/>
                <a:gd name="connsiteY8" fmla="*/ 3112689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72753 w 2222325"/>
                <a:gd name="connsiteY0" fmla="*/ 568 h 7252515"/>
                <a:gd name="connsiteX1" fmla="*/ 818733 w 2222325"/>
                <a:gd name="connsiteY1" fmla="*/ 116070 h 7252515"/>
                <a:gd name="connsiteX2" fmla="*/ 694908 w 2222325"/>
                <a:gd name="connsiteY2" fmla="*/ 297045 h 7252515"/>
                <a:gd name="connsiteX3" fmla="*/ 713958 w 2222325"/>
                <a:gd name="connsiteY3" fmla="*/ 620895 h 7252515"/>
                <a:gd name="connsiteX4" fmla="*/ 847308 w 2222325"/>
                <a:gd name="connsiteY4" fmla="*/ 897120 h 7252515"/>
                <a:gd name="connsiteX5" fmla="*/ 752058 w 2222325"/>
                <a:gd name="connsiteY5" fmla="*/ 1011420 h 7252515"/>
                <a:gd name="connsiteX6" fmla="*/ 142458 w 2222325"/>
                <a:gd name="connsiteY6" fmla="*/ 1220970 h 7252515"/>
                <a:gd name="connsiteX7" fmla="*/ 9108 w 2222325"/>
                <a:gd name="connsiteY7" fmla="*/ 2211570 h 7252515"/>
                <a:gd name="connsiteX8" fmla="*/ 322291 w 2222325"/>
                <a:gd name="connsiteY8" fmla="*/ 3017500 h 7252515"/>
                <a:gd name="connsiteX9" fmla="*/ 250989 w 2222325"/>
                <a:gd name="connsiteY9" fmla="*/ 3814384 h 7252515"/>
                <a:gd name="connsiteX10" fmla="*/ 386352 w 2222325"/>
                <a:gd name="connsiteY10" fmla="*/ 3984422 h 7252515"/>
                <a:gd name="connsiteX11" fmla="*/ 443833 w 2222325"/>
                <a:gd name="connsiteY11" fmla="*/ 4229457 h 7252515"/>
                <a:gd name="connsiteX12" fmla="*/ 505040 w 2222325"/>
                <a:gd name="connsiteY12" fmla="*/ 4629539 h 7252515"/>
                <a:gd name="connsiteX13" fmla="*/ 513694 w 2222325"/>
                <a:gd name="connsiteY13" fmla="*/ 4793958 h 7252515"/>
                <a:gd name="connsiteX14" fmla="*/ 499780 w 2222325"/>
                <a:gd name="connsiteY14" fmla="*/ 4980881 h 7252515"/>
                <a:gd name="connsiteX15" fmla="*/ 468050 w 2222325"/>
                <a:gd name="connsiteY15" fmla="*/ 5126491 h 7252515"/>
                <a:gd name="connsiteX16" fmla="*/ 392121 w 2222325"/>
                <a:gd name="connsiteY16" fmla="*/ 6154049 h 7252515"/>
                <a:gd name="connsiteX17" fmla="*/ 357506 w 2222325"/>
                <a:gd name="connsiteY17" fmla="*/ 6604338 h 7252515"/>
                <a:gd name="connsiteX18" fmla="*/ 429350 w 2222325"/>
                <a:gd name="connsiteY18" fmla="*/ 6827439 h 7252515"/>
                <a:gd name="connsiteX19" fmla="*/ 376226 w 2222325"/>
                <a:gd name="connsiteY19" fmla="*/ 6982453 h 7252515"/>
                <a:gd name="connsiteX20" fmla="*/ 614622 w 2222325"/>
                <a:gd name="connsiteY20" fmla="*/ 7244526 h 7252515"/>
                <a:gd name="connsiteX21" fmla="*/ 967377 w 2222325"/>
                <a:gd name="connsiteY21" fmla="*/ 7136926 h 7252515"/>
                <a:gd name="connsiteX22" fmla="*/ 733880 w 2222325"/>
                <a:gd name="connsiteY22" fmla="*/ 6844746 h 7252515"/>
                <a:gd name="connsiteX23" fmla="*/ 762184 w 2222325"/>
                <a:gd name="connsiteY23" fmla="*/ 6579789 h 7252515"/>
                <a:gd name="connsiteX24" fmla="*/ 748032 w 2222325"/>
                <a:gd name="connsiteY24" fmla="*/ 6250170 h 7252515"/>
                <a:gd name="connsiteX25" fmla="*/ 865608 w 2222325"/>
                <a:gd name="connsiteY25" fmla="*/ 5489132 h 7252515"/>
                <a:gd name="connsiteX26" fmla="*/ 915125 w 2222325"/>
                <a:gd name="connsiteY26" fmla="*/ 5380240 h 7252515"/>
                <a:gd name="connsiteX27" fmla="*/ 907612 w 2222325"/>
                <a:gd name="connsiteY27" fmla="*/ 5308938 h 7252515"/>
                <a:gd name="connsiteX28" fmla="*/ 980658 w 2222325"/>
                <a:gd name="connsiteY28" fmla="*/ 5211945 h 7252515"/>
                <a:gd name="connsiteX29" fmla="*/ 982672 w 2222325"/>
                <a:gd name="connsiteY29" fmla="*/ 5069070 h 7252515"/>
                <a:gd name="connsiteX30" fmla="*/ 1138827 w 2222325"/>
                <a:gd name="connsiteY30" fmla="*/ 4378373 h 7252515"/>
                <a:gd name="connsiteX31" fmla="*/ 1285458 w 2222325"/>
                <a:gd name="connsiteY31" fmla="*/ 4649970 h 7252515"/>
                <a:gd name="connsiteX32" fmla="*/ 1350120 w 2222325"/>
                <a:gd name="connsiteY32" fmla="*/ 4880042 h 7252515"/>
                <a:gd name="connsiteX33" fmla="*/ 1319532 w 2222325"/>
                <a:gd name="connsiteY33" fmla="*/ 4973880 h 7252515"/>
                <a:gd name="connsiteX34" fmla="*/ 1363401 w 2222325"/>
                <a:gd name="connsiteY34" fmla="*/ 5113209 h 7252515"/>
                <a:gd name="connsiteX35" fmla="*/ 1271306 w 2222325"/>
                <a:gd name="connsiteY35" fmla="*/ 5554244 h 7252515"/>
                <a:gd name="connsiteX36" fmla="*/ 1272328 w 2222325"/>
                <a:gd name="connsiteY36" fmla="*/ 6360264 h 7252515"/>
                <a:gd name="connsiteX37" fmla="*/ 1345493 w 2222325"/>
                <a:gd name="connsiteY37" fmla="*/ 6540277 h 7252515"/>
                <a:gd name="connsiteX38" fmla="*/ 1294713 w 2222325"/>
                <a:gd name="connsiteY38" fmla="*/ 6741714 h 7252515"/>
                <a:gd name="connsiteX39" fmla="*/ 1312891 w 2222325"/>
                <a:gd name="connsiteY39" fmla="*/ 6828040 h 7252515"/>
                <a:gd name="connsiteX40" fmla="*/ 1322687 w 2222325"/>
                <a:gd name="connsiteY40" fmla="*/ 7020824 h 7252515"/>
                <a:gd name="connsiteX41" fmla="*/ 1769461 w 2222325"/>
                <a:gd name="connsiteY41" fmla="*/ 7189119 h 7252515"/>
                <a:gd name="connsiteX42" fmla="*/ 2198114 w 2222325"/>
                <a:gd name="connsiteY42" fmla="*/ 7199125 h 7252515"/>
                <a:gd name="connsiteX43" fmla="*/ 2180958 w 2222325"/>
                <a:gd name="connsiteY43" fmla="*/ 7046786 h 7252515"/>
                <a:gd name="connsiteX44" fmla="*/ 1696355 w 2222325"/>
                <a:gd name="connsiteY44" fmla="*/ 6680449 h 7252515"/>
                <a:gd name="connsiteX45" fmla="*/ 1717238 w 2222325"/>
                <a:gd name="connsiteY45" fmla="*/ 6550072 h 7252515"/>
                <a:gd name="connsiteX46" fmla="*/ 1677725 w 2222325"/>
                <a:gd name="connsiteY46" fmla="*/ 6451067 h 7252515"/>
                <a:gd name="connsiteX47" fmla="*/ 1666458 w 2222325"/>
                <a:gd name="connsiteY47" fmla="*/ 6250170 h 7252515"/>
                <a:gd name="connsiteX48" fmla="*/ 1688122 w 2222325"/>
                <a:gd name="connsiteY48" fmla="*/ 5979714 h 7252515"/>
                <a:gd name="connsiteX49" fmla="*/ 1736739 w 2222325"/>
                <a:gd name="connsiteY49" fmla="*/ 5512209 h 7252515"/>
                <a:gd name="connsiteX50" fmla="*/ 1748157 w 2222325"/>
                <a:gd name="connsiteY50" fmla="*/ 5363804 h 7252515"/>
                <a:gd name="connsiteX51" fmla="*/ 1806719 w 2222325"/>
                <a:gd name="connsiteY51" fmla="*/ 5317321 h 7252515"/>
                <a:gd name="connsiteX52" fmla="*/ 1893315 w 2222325"/>
                <a:gd name="connsiteY52" fmla="*/ 5097645 h 7252515"/>
                <a:gd name="connsiteX53" fmla="*/ 1918465 w 2222325"/>
                <a:gd name="connsiteY53" fmla="*/ 4805496 h 7252515"/>
                <a:gd name="connsiteX54" fmla="*/ 1909481 w 2222325"/>
                <a:gd name="connsiteY54" fmla="*/ 4348776 h 7252515"/>
                <a:gd name="connsiteX55" fmla="*/ 1890160 w 2222325"/>
                <a:gd name="connsiteY55" fmla="*/ 3902573 h 7252515"/>
                <a:gd name="connsiteX56" fmla="*/ 1864470 w 2222325"/>
                <a:gd name="connsiteY56" fmla="*/ 3584643 h 7252515"/>
                <a:gd name="connsiteX57" fmla="*/ 2065365 w 2222325"/>
                <a:gd name="connsiteY57" fmla="*/ 2654077 h 7252515"/>
                <a:gd name="connsiteX58" fmla="*/ 2051815 w 2222325"/>
                <a:gd name="connsiteY58" fmla="*/ 2404684 h 7252515"/>
                <a:gd name="connsiteX59" fmla="*/ 1990308 w 2222325"/>
                <a:gd name="connsiteY59" fmla="*/ 1864914 h 7252515"/>
                <a:gd name="connsiteX60" fmla="*/ 1945567 w 2222325"/>
                <a:gd name="connsiteY60" fmla="*/ 1677029 h 7252515"/>
                <a:gd name="connsiteX61" fmla="*/ 1931145 w 2222325"/>
                <a:gd name="connsiteY61" fmla="*/ 1432534 h 7252515"/>
                <a:gd name="connsiteX62" fmla="*/ 1883520 w 2222325"/>
                <a:gd name="connsiteY62" fmla="*/ 1302338 h 7252515"/>
                <a:gd name="connsiteX63" fmla="*/ 1416795 w 2222325"/>
                <a:gd name="connsiteY63" fmla="*/ 1134975 h 7252515"/>
                <a:gd name="connsiteX64" fmla="*/ 1318329 w 2222325"/>
                <a:gd name="connsiteY64" fmla="*/ 1020075 h 7252515"/>
                <a:gd name="connsiteX65" fmla="*/ 1374338 w 2222325"/>
                <a:gd name="connsiteY65" fmla="*/ 821521 h 7252515"/>
                <a:gd name="connsiteX66" fmla="*/ 1442515 w 2222325"/>
                <a:gd name="connsiteY66" fmla="*/ 622909 h 7252515"/>
                <a:gd name="connsiteX67" fmla="*/ 1454024 w 2222325"/>
                <a:gd name="connsiteY67" fmla="*/ 380757 h 7252515"/>
                <a:gd name="connsiteX68" fmla="*/ 1340054 w 2222325"/>
                <a:gd name="connsiteY68" fmla="*/ 143773 h 7252515"/>
                <a:gd name="connsiteX69" fmla="*/ 1072753 w 2222325"/>
                <a:gd name="connsiteY69" fmla="*/ 568 h 7252515"/>
                <a:gd name="connsiteX0" fmla="*/ 1074836 w 2224408"/>
                <a:gd name="connsiteY0" fmla="*/ 568 h 7252515"/>
                <a:gd name="connsiteX1" fmla="*/ 820816 w 2224408"/>
                <a:gd name="connsiteY1" fmla="*/ 116070 h 7252515"/>
                <a:gd name="connsiteX2" fmla="*/ 696991 w 2224408"/>
                <a:gd name="connsiteY2" fmla="*/ 297045 h 7252515"/>
                <a:gd name="connsiteX3" fmla="*/ 716041 w 2224408"/>
                <a:gd name="connsiteY3" fmla="*/ 620895 h 7252515"/>
                <a:gd name="connsiteX4" fmla="*/ 849391 w 2224408"/>
                <a:gd name="connsiteY4" fmla="*/ 897120 h 7252515"/>
                <a:gd name="connsiteX5" fmla="*/ 754141 w 2224408"/>
                <a:gd name="connsiteY5" fmla="*/ 1011420 h 7252515"/>
                <a:gd name="connsiteX6" fmla="*/ 112811 w 2224408"/>
                <a:gd name="connsiteY6" fmla="*/ 1267123 h 7252515"/>
                <a:gd name="connsiteX7" fmla="*/ 11191 w 2224408"/>
                <a:gd name="connsiteY7" fmla="*/ 2211570 h 7252515"/>
                <a:gd name="connsiteX8" fmla="*/ 324374 w 2224408"/>
                <a:gd name="connsiteY8" fmla="*/ 3017500 h 7252515"/>
                <a:gd name="connsiteX9" fmla="*/ 253072 w 2224408"/>
                <a:gd name="connsiteY9" fmla="*/ 3814384 h 7252515"/>
                <a:gd name="connsiteX10" fmla="*/ 388435 w 2224408"/>
                <a:gd name="connsiteY10" fmla="*/ 3984422 h 7252515"/>
                <a:gd name="connsiteX11" fmla="*/ 445916 w 2224408"/>
                <a:gd name="connsiteY11" fmla="*/ 4229457 h 7252515"/>
                <a:gd name="connsiteX12" fmla="*/ 507123 w 2224408"/>
                <a:gd name="connsiteY12" fmla="*/ 4629539 h 7252515"/>
                <a:gd name="connsiteX13" fmla="*/ 515777 w 2224408"/>
                <a:gd name="connsiteY13" fmla="*/ 4793958 h 7252515"/>
                <a:gd name="connsiteX14" fmla="*/ 501863 w 2224408"/>
                <a:gd name="connsiteY14" fmla="*/ 4980881 h 7252515"/>
                <a:gd name="connsiteX15" fmla="*/ 470133 w 2224408"/>
                <a:gd name="connsiteY15" fmla="*/ 5126491 h 7252515"/>
                <a:gd name="connsiteX16" fmla="*/ 394204 w 2224408"/>
                <a:gd name="connsiteY16" fmla="*/ 6154049 h 7252515"/>
                <a:gd name="connsiteX17" fmla="*/ 359589 w 2224408"/>
                <a:gd name="connsiteY17" fmla="*/ 6604338 h 7252515"/>
                <a:gd name="connsiteX18" fmla="*/ 431433 w 2224408"/>
                <a:gd name="connsiteY18" fmla="*/ 6827439 h 7252515"/>
                <a:gd name="connsiteX19" fmla="*/ 378309 w 2224408"/>
                <a:gd name="connsiteY19" fmla="*/ 6982453 h 7252515"/>
                <a:gd name="connsiteX20" fmla="*/ 616705 w 2224408"/>
                <a:gd name="connsiteY20" fmla="*/ 7244526 h 7252515"/>
                <a:gd name="connsiteX21" fmla="*/ 969460 w 2224408"/>
                <a:gd name="connsiteY21" fmla="*/ 7136926 h 7252515"/>
                <a:gd name="connsiteX22" fmla="*/ 735963 w 2224408"/>
                <a:gd name="connsiteY22" fmla="*/ 6844746 h 7252515"/>
                <a:gd name="connsiteX23" fmla="*/ 764267 w 2224408"/>
                <a:gd name="connsiteY23" fmla="*/ 6579789 h 7252515"/>
                <a:gd name="connsiteX24" fmla="*/ 750115 w 2224408"/>
                <a:gd name="connsiteY24" fmla="*/ 6250170 h 7252515"/>
                <a:gd name="connsiteX25" fmla="*/ 867691 w 2224408"/>
                <a:gd name="connsiteY25" fmla="*/ 5489132 h 7252515"/>
                <a:gd name="connsiteX26" fmla="*/ 917208 w 2224408"/>
                <a:gd name="connsiteY26" fmla="*/ 5380240 h 7252515"/>
                <a:gd name="connsiteX27" fmla="*/ 909695 w 2224408"/>
                <a:gd name="connsiteY27" fmla="*/ 5308938 h 7252515"/>
                <a:gd name="connsiteX28" fmla="*/ 982741 w 2224408"/>
                <a:gd name="connsiteY28" fmla="*/ 5211945 h 7252515"/>
                <a:gd name="connsiteX29" fmla="*/ 984755 w 2224408"/>
                <a:gd name="connsiteY29" fmla="*/ 5069070 h 7252515"/>
                <a:gd name="connsiteX30" fmla="*/ 1140910 w 2224408"/>
                <a:gd name="connsiteY30" fmla="*/ 4378373 h 7252515"/>
                <a:gd name="connsiteX31" fmla="*/ 1287541 w 2224408"/>
                <a:gd name="connsiteY31" fmla="*/ 4649970 h 7252515"/>
                <a:gd name="connsiteX32" fmla="*/ 1352203 w 2224408"/>
                <a:gd name="connsiteY32" fmla="*/ 4880042 h 7252515"/>
                <a:gd name="connsiteX33" fmla="*/ 1321615 w 2224408"/>
                <a:gd name="connsiteY33" fmla="*/ 4973880 h 7252515"/>
                <a:gd name="connsiteX34" fmla="*/ 1365484 w 2224408"/>
                <a:gd name="connsiteY34" fmla="*/ 5113209 h 7252515"/>
                <a:gd name="connsiteX35" fmla="*/ 1273389 w 2224408"/>
                <a:gd name="connsiteY35" fmla="*/ 5554244 h 7252515"/>
                <a:gd name="connsiteX36" fmla="*/ 1274411 w 2224408"/>
                <a:gd name="connsiteY36" fmla="*/ 6360264 h 7252515"/>
                <a:gd name="connsiteX37" fmla="*/ 1347576 w 2224408"/>
                <a:gd name="connsiteY37" fmla="*/ 6540277 h 7252515"/>
                <a:gd name="connsiteX38" fmla="*/ 1296796 w 2224408"/>
                <a:gd name="connsiteY38" fmla="*/ 6741714 h 7252515"/>
                <a:gd name="connsiteX39" fmla="*/ 1314974 w 2224408"/>
                <a:gd name="connsiteY39" fmla="*/ 6828040 h 7252515"/>
                <a:gd name="connsiteX40" fmla="*/ 1324770 w 2224408"/>
                <a:gd name="connsiteY40" fmla="*/ 7020824 h 7252515"/>
                <a:gd name="connsiteX41" fmla="*/ 1771544 w 2224408"/>
                <a:gd name="connsiteY41" fmla="*/ 7189119 h 7252515"/>
                <a:gd name="connsiteX42" fmla="*/ 2200197 w 2224408"/>
                <a:gd name="connsiteY42" fmla="*/ 7199125 h 7252515"/>
                <a:gd name="connsiteX43" fmla="*/ 2183041 w 2224408"/>
                <a:gd name="connsiteY43" fmla="*/ 7046786 h 7252515"/>
                <a:gd name="connsiteX44" fmla="*/ 1698438 w 2224408"/>
                <a:gd name="connsiteY44" fmla="*/ 6680449 h 7252515"/>
                <a:gd name="connsiteX45" fmla="*/ 1719321 w 2224408"/>
                <a:gd name="connsiteY45" fmla="*/ 6550072 h 7252515"/>
                <a:gd name="connsiteX46" fmla="*/ 1679808 w 2224408"/>
                <a:gd name="connsiteY46" fmla="*/ 6451067 h 7252515"/>
                <a:gd name="connsiteX47" fmla="*/ 1668541 w 2224408"/>
                <a:gd name="connsiteY47" fmla="*/ 6250170 h 7252515"/>
                <a:gd name="connsiteX48" fmla="*/ 1690205 w 2224408"/>
                <a:gd name="connsiteY48" fmla="*/ 5979714 h 7252515"/>
                <a:gd name="connsiteX49" fmla="*/ 1738822 w 2224408"/>
                <a:gd name="connsiteY49" fmla="*/ 5512209 h 7252515"/>
                <a:gd name="connsiteX50" fmla="*/ 1750240 w 2224408"/>
                <a:gd name="connsiteY50" fmla="*/ 5363804 h 7252515"/>
                <a:gd name="connsiteX51" fmla="*/ 1808802 w 2224408"/>
                <a:gd name="connsiteY51" fmla="*/ 5317321 h 7252515"/>
                <a:gd name="connsiteX52" fmla="*/ 1895398 w 2224408"/>
                <a:gd name="connsiteY52" fmla="*/ 5097645 h 7252515"/>
                <a:gd name="connsiteX53" fmla="*/ 1920548 w 2224408"/>
                <a:gd name="connsiteY53" fmla="*/ 4805496 h 7252515"/>
                <a:gd name="connsiteX54" fmla="*/ 1911564 w 2224408"/>
                <a:gd name="connsiteY54" fmla="*/ 4348776 h 7252515"/>
                <a:gd name="connsiteX55" fmla="*/ 1892243 w 2224408"/>
                <a:gd name="connsiteY55" fmla="*/ 3902573 h 7252515"/>
                <a:gd name="connsiteX56" fmla="*/ 1866553 w 2224408"/>
                <a:gd name="connsiteY56" fmla="*/ 3584643 h 7252515"/>
                <a:gd name="connsiteX57" fmla="*/ 2067448 w 2224408"/>
                <a:gd name="connsiteY57" fmla="*/ 2654077 h 7252515"/>
                <a:gd name="connsiteX58" fmla="*/ 2053898 w 2224408"/>
                <a:gd name="connsiteY58" fmla="*/ 2404684 h 7252515"/>
                <a:gd name="connsiteX59" fmla="*/ 1992391 w 2224408"/>
                <a:gd name="connsiteY59" fmla="*/ 1864914 h 7252515"/>
                <a:gd name="connsiteX60" fmla="*/ 1947650 w 2224408"/>
                <a:gd name="connsiteY60" fmla="*/ 1677029 h 7252515"/>
                <a:gd name="connsiteX61" fmla="*/ 1933228 w 2224408"/>
                <a:gd name="connsiteY61" fmla="*/ 1432534 h 7252515"/>
                <a:gd name="connsiteX62" fmla="*/ 1885603 w 2224408"/>
                <a:gd name="connsiteY62" fmla="*/ 1302338 h 7252515"/>
                <a:gd name="connsiteX63" fmla="*/ 1418878 w 2224408"/>
                <a:gd name="connsiteY63" fmla="*/ 1134975 h 7252515"/>
                <a:gd name="connsiteX64" fmla="*/ 1320412 w 2224408"/>
                <a:gd name="connsiteY64" fmla="*/ 1020075 h 7252515"/>
                <a:gd name="connsiteX65" fmla="*/ 1376421 w 2224408"/>
                <a:gd name="connsiteY65" fmla="*/ 821521 h 7252515"/>
                <a:gd name="connsiteX66" fmla="*/ 1444598 w 2224408"/>
                <a:gd name="connsiteY66" fmla="*/ 622909 h 7252515"/>
                <a:gd name="connsiteX67" fmla="*/ 1456107 w 2224408"/>
                <a:gd name="connsiteY67" fmla="*/ 380757 h 7252515"/>
                <a:gd name="connsiteX68" fmla="*/ 1342137 w 2224408"/>
                <a:gd name="connsiteY68" fmla="*/ 143773 h 7252515"/>
                <a:gd name="connsiteX69" fmla="*/ 1074836 w 2224408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08662 w 2223793"/>
                <a:gd name="connsiteY1" fmla="*/ 133377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59799 w 2223793"/>
                <a:gd name="connsiteY0" fmla="*/ 683 h 7238207"/>
                <a:gd name="connsiteX1" fmla="*/ 808662 w 2223793"/>
                <a:gd name="connsiteY1" fmla="*/ 119069 h 7238207"/>
                <a:gd name="connsiteX2" fmla="*/ 710799 w 2223793"/>
                <a:gd name="connsiteY2" fmla="*/ 285622 h 7238207"/>
                <a:gd name="connsiteX3" fmla="*/ 698118 w 2223793"/>
                <a:gd name="connsiteY3" fmla="*/ 574857 h 7238207"/>
                <a:gd name="connsiteX4" fmla="*/ 868967 w 2223793"/>
                <a:gd name="connsiteY4" fmla="*/ 885696 h 7238207"/>
                <a:gd name="connsiteX5" fmla="*/ 744872 w 2223793"/>
                <a:gd name="connsiteY5" fmla="*/ 1025957 h 7238207"/>
                <a:gd name="connsiteX6" fmla="*/ 112196 w 2223793"/>
                <a:gd name="connsiteY6" fmla="*/ 1252815 h 7238207"/>
                <a:gd name="connsiteX7" fmla="*/ 10576 w 2223793"/>
                <a:gd name="connsiteY7" fmla="*/ 2197262 h 7238207"/>
                <a:gd name="connsiteX8" fmla="*/ 323759 w 2223793"/>
                <a:gd name="connsiteY8" fmla="*/ 3003192 h 7238207"/>
                <a:gd name="connsiteX9" fmla="*/ 252457 w 2223793"/>
                <a:gd name="connsiteY9" fmla="*/ 3800076 h 7238207"/>
                <a:gd name="connsiteX10" fmla="*/ 387820 w 2223793"/>
                <a:gd name="connsiteY10" fmla="*/ 3970114 h 7238207"/>
                <a:gd name="connsiteX11" fmla="*/ 445301 w 2223793"/>
                <a:gd name="connsiteY11" fmla="*/ 4215149 h 7238207"/>
                <a:gd name="connsiteX12" fmla="*/ 506508 w 2223793"/>
                <a:gd name="connsiteY12" fmla="*/ 4615231 h 7238207"/>
                <a:gd name="connsiteX13" fmla="*/ 515162 w 2223793"/>
                <a:gd name="connsiteY13" fmla="*/ 4779650 h 7238207"/>
                <a:gd name="connsiteX14" fmla="*/ 501248 w 2223793"/>
                <a:gd name="connsiteY14" fmla="*/ 4966573 h 7238207"/>
                <a:gd name="connsiteX15" fmla="*/ 469518 w 2223793"/>
                <a:gd name="connsiteY15" fmla="*/ 5112183 h 7238207"/>
                <a:gd name="connsiteX16" fmla="*/ 393589 w 2223793"/>
                <a:gd name="connsiteY16" fmla="*/ 6139741 h 7238207"/>
                <a:gd name="connsiteX17" fmla="*/ 358974 w 2223793"/>
                <a:gd name="connsiteY17" fmla="*/ 6590030 h 7238207"/>
                <a:gd name="connsiteX18" fmla="*/ 430818 w 2223793"/>
                <a:gd name="connsiteY18" fmla="*/ 6813131 h 7238207"/>
                <a:gd name="connsiteX19" fmla="*/ 377694 w 2223793"/>
                <a:gd name="connsiteY19" fmla="*/ 6968145 h 7238207"/>
                <a:gd name="connsiteX20" fmla="*/ 616090 w 2223793"/>
                <a:gd name="connsiteY20" fmla="*/ 7230218 h 7238207"/>
                <a:gd name="connsiteX21" fmla="*/ 968845 w 2223793"/>
                <a:gd name="connsiteY21" fmla="*/ 7122618 h 7238207"/>
                <a:gd name="connsiteX22" fmla="*/ 735348 w 2223793"/>
                <a:gd name="connsiteY22" fmla="*/ 6830438 h 7238207"/>
                <a:gd name="connsiteX23" fmla="*/ 763652 w 2223793"/>
                <a:gd name="connsiteY23" fmla="*/ 6565481 h 7238207"/>
                <a:gd name="connsiteX24" fmla="*/ 749500 w 2223793"/>
                <a:gd name="connsiteY24" fmla="*/ 6235862 h 7238207"/>
                <a:gd name="connsiteX25" fmla="*/ 867076 w 2223793"/>
                <a:gd name="connsiteY25" fmla="*/ 5474824 h 7238207"/>
                <a:gd name="connsiteX26" fmla="*/ 916593 w 2223793"/>
                <a:gd name="connsiteY26" fmla="*/ 5365932 h 7238207"/>
                <a:gd name="connsiteX27" fmla="*/ 909080 w 2223793"/>
                <a:gd name="connsiteY27" fmla="*/ 5294630 h 7238207"/>
                <a:gd name="connsiteX28" fmla="*/ 982126 w 2223793"/>
                <a:gd name="connsiteY28" fmla="*/ 5197637 h 7238207"/>
                <a:gd name="connsiteX29" fmla="*/ 984140 w 2223793"/>
                <a:gd name="connsiteY29" fmla="*/ 5054762 h 7238207"/>
                <a:gd name="connsiteX30" fmla="*/ 1140295 w 2223793"/>
                <a:gd name="connsiteY30" fmla="*/ 4364065 h 7238207"/>
                <a:gd name="connsiteX31" fmla="*/ 1286926 w 2223793"/>
                <a:gd name="connsiteY31" fmla="*/ 4635662 h 7238207"/>
                <a:gd name="connsiteX32" fmla="*/ 1351588 w 2223793"/>
                <a:gd name="connsiteY32" fmla="*/ 4865734 h 7238207"/>
                <a:gd name="connsiteX33" fmla="*/ 1321000 w 2223793"/>
                <a:gd name="connsiteY33" fmla="*/ 4959572 h 7238207"/>
                <a:gd name="connsiteX34" fmla="*/ 1364869 w 2223793"/>
                <a:gd name="connsiteY34" fmla="*/ 5098901 h 7238207"/>
                <a:gd name="connsiteX35" fmla="*/ 1272774 w 2223793"/>
                <a:gd name="connsiteY35" fmla="*/ 5539936 h 7238207"/>
                <a:gd name="connsiteX36" fmla="*/ 1273796 w 2223793"/>
                <a:gd name="connsiteY36" fmla="*/ 6345956 h 7238207"/>
                <a:gd name="connsiteX37" fmla="*/ 1346961 w 2223793"/>
                <a:gd name="connsiteY37" fmla="*/ 6525969 h 7238207"/>
                <a:gd name="connsiteX38" fmla="*/ 1296181 w 2223793"/>
                <a:gd name="connsiteY38" fmla="*/ 6727406 h 7238207"/>
                <a:gd name="connsiteX39" fmla="*/ 1314359 w 2223793"/>
                <a:gd name="connsiteY39" fmla="*/ 6813732 h 7238207"/>
                <a:gd name="connsiteX40" fmla="*/ 1324155 w 2223793"/>
                <a:gd name="connsiteY40" fmla="*/ 7006516 h 7238207"/>
                <a:gd name="connsiteX41" fmla="*/ 1770929 w 2223793"/>
                <a:gd name="connsiteY41" fmla="*/ 7174811 h 7238207"/>
                <a:gd name="connsiteX42" fmla="*/ 2199582 w 2223793"/>
                <a:gd name="connsiteY42" fmla="*/ 7184817 h 7238207"/>
                <a:gd name="connsiteX43" fmla="*/ 2182426 w 2223793"/>
                <a:gd name="connsiteY43" fmla="*/ 7032478 h 7238207"/>
                <a:gd name="connsiteX44" fmla="*/ 1697823 w 2223793"/>
                <a:gd name="connsiteY44" fmla="*/ 6666141 h 7238207"/>
                <a:gd name="connsiteX45" fmla="*/ 1718706 w 2223793"/>
                <a:gd name="connsiteY45" fmla="*/ 6535764 h 7238207"/>
                <a:gd name="connsiteX46" fmla="*/ 1679193 w 2223793"/>
                <a:gd name="connsiteY46" fmla="*/ 6436759 h 7238207"/>
                <a:gd name="connsiteX47" fmla="*/ 1667926 w 2223793"/>
                <a:gd name="connsiteY47" fmla="*/ 6235862 h 7238207"/>
                <a:gd name="connsiteX48" fmla="*/ 1689590 w 2223793"/>
                <a:gd name="connsiteY48" fmla="*/ 5965406 h 7238207"/>
                <a:gd name="connsiteX49" fmla="*/ 1738207 w 2223793"/>
                <a:gd name="connsiteY49" fmla="*/ 5497901 h 7238207"/>
                <a:gd name="connsiteX50" fmla="*/ 1749625 w 2223793"/>
                <a:gd name="connsiteY50" fmla="*/ 5349496 h 7238207"/>
                <a:gd name="connsiteX51" fmla="*/ 1808187 w 2223793"/>
                <a:gd name="connsiteY51" fmla="*/ 5303013 h 7238207"/>
                <a:gd name="connsiteX52" fmla="*/ 1894783 w 2223793"/>
                <a:gd name="connsiteY52" fmla="*/ 5083337 h 7238207"/>
                <a:gd name="connsiteX53" fmla="*/ 1919933 w 2223793"/>
                <a:gd name="connsiteY53" fmla="*/ 4791188 h 7238207"/>
                <a:gd name="connsiteX54" fmla="*/ 1910949 w 2223793"/>
                <a:gd name="connsiteY54" fmla="*/ 4334468 h 7238207"/>
                <a:gd name="connsiteX55" fmla="*/ 1891628 w 2223793"/>
                <a:gd name="connsiteY55" fmla="*/ 3888265 h 7238207"/>
                <a:gd name="connsiteX56" fmla="*/ 1865938 w 2223793"/>
                <a:gd name="connsiteY56" fmla="*/ 3570335 h 7238207"/>
                <a:gd name="connsiteX57" fmla="*/ 2066833 w 2223793"/>
                <a:gd name="connsiteY57" fmla="*/ 2639769 h 7238207"/>
                <a:gd name="connsiteX58" fmla="*/ 2053283 w 2223793"/>
                <a:gd name="connsiteY58" fmla="*/ 2390376 h 7238207"/>
                <a:gd name="connsiteX59" fmla="*/ 1991776 w 2223793"/>
                <a:gd name="connsiteY59" fmla="*/ 1850606 h 7238207"/>
                <a:gd name="connsiteX60" fmla="*/ 1947035 w 2223793"/>
                <a:gd name="connsiteY60" fmla="*/ 1662721 h 7238207"/>
                <a:gd name="connsiteX61" fmla="*/ 1932613 w 2223793"/>
                <a:gd name="connsiteY61" fmla="*/ 1418226 h 7238207"/>
                <a:gd name="connsiteX62" fmla="*/ 1884988 w 2223793"/>
                <a:gd name="connsiteY62" fmla="*/ 1288030 h 7238207"/>
                <a:gd name="connsiteX63" fmla="*/ 1418263 w 2223793"/>
                <a:gd name="connsiteY63" fmla="*/ 1120667 h 7238207"/>
                <a:gd name="connsiteX64" fmla="*/ 1319797 w 2223793"/>
                <a:gd name="connsiteY64" fmla="*/ 1005767 h 7238207"/>
                <a:gd name="connsiteX65" fmla="*/ 1375806 w 2223793"/>
                <a:gd name="connsiteY65" fmla="*/ 807213 h 7238207"/>
                <a:gd name="connsiteX66" fmla="*/ 1443983 w 2223793"/>
                <a:gd name="connsiteY66" fmla="*/ 608601 h 7238207"/>
                <a:gd name="connsiteX67" fmla="*/ 1455492 w 2223793"/>
                <a:gd name="connsiteY67" fmla="*/ 366449 h 7238207"/>
                <a:gd name="connsiteX68" fmla="*/ 1341522 w 2223793"/>
                <a:gd name="connsiteY68" fmla="*/ 129465 h 7238207"/>
                <a:gd name="connsiteX69" fmla="*/ 1059799 w 2223793"/>
                <a:gd name="connsiteY69" fmla="*/ 683 h 7238207"/>
                <a:gd name="connsiteX0" fmla="*/ 1059799 w 2223793"/>
                <a:gd name="connsiteY0" fmla="*/ 632 h 7238156"/>
                <a:gd name="connsiteX1" fmla="*/ 808662 w 2223793"/>
                <a:gd name="connsiteY1" fmla="*/ 119018 h 7238156"/>
                <a:gd name="connsiteX2" fmla="*/ 710799 w 2223793"/>
                <a:gd name="connsiteY2" fmla="*/ 285571 h 7238156"/>
                <a:gd name="connsiteX3" fmla="*/ 698118 w 2223793"/>
                <a:gd name="connsiteY3" fmla="*/ 574806 h 7238156"/>
                <a:gd name="connsiteX4" fmla="*/ 868967 w 2223793"/>
                <a:gd name="connsiteY4" fmla="*/ 885645 h 7238156"/>
                <a:gd name="connsiteX5" fmla="*/ 744872 w 2223793"/>
                <a:gd name="connsiteY5" fmla="*/ 1025906 h 7238156"/>
                <a:gd name="connsiteX6" fmla="*/ 112196 w 2223793"/>
                <a:gd name="connsiteY6" fmla="*/ 1252764 h 7238156"/>
                <a:gd name="connsiteX7" fmla="*/ 10576 w 2223793"/>
                <a:gd name="connsiteY7" fmla="*/ 2197211 h 7238156"/>
                <a:gd name="connsiteX8" fmla="*/ 323759 w 2223793"/>
                <a:gd name="connsiteY8" fmla="*/ 3003141 h 7238156"/>
                <a:gd name="connsiteX9" fmla="*/ 252457 w 2223793"/>
                <a:gd name="connsiteY9" fmla="*/ 3800025 h 7238156"/>
                <a:gd name="connsiteX10" fmla="*/ 387820 w 2223793"/>
                <a:gd name="connsiteY10" fmla="*/ 3970063 h 7238156"/>
                <a:gd name="connsiteX11" fmla="*/ 445301 w 2223793"/>
                <a:gd name="connsiteY11" fmla="*/ 4215098 h 7238156"/>
                <a:gd name="connsiteX12" fmla="*/ 506508 w 2223793"/>
                <a:gd name="connsiteY12" fmla="*/ 4615180 h 7238156"/>
                <a:gd name="connsiteX13" fmla="*/ 515162 w 2223793"/>
                <a:gd name="connsiteY13" fmla="*/ 4779599 h 7238156"/>
                <a:gd name="connsiteX14" fmla="*/ 501248 w 2223793"/>
                <a:gd name="connsiteY14" fmla="*/ 4966522 h 7238156"/>
                <a:gd name="connsiteX15" fmla="*/ 469518 w 2223793"/>
                <a:gd name="connsiteY15" fmla="*/ 5112132 h 7238156"/>
                <a:gd name="connsiteX16" fmla="*/ 393589 w 2223793"/>
                <a:gd name="connsiteY16" fmla="*/ 6139690 h 7238156"/>
                <a:gd name="connsiteX17" fmla="*/ 358974 w 2223793"/>
                <a:gd name="connsiteY17" fmla="*/ 6589979 h 7238156"/>
                <a:gd name="connsiteX18" fmla="*/ 430818 w 2223793"/>
                <a:gd name="connsiteY18" fmla="*/ 6813080 h 7238156"/>
                <a:gd name="connsiteX19" fmla="*/ 377694 w 2223793"/>
                <a:gd name="connsiteY19" fmla="*/ 6968094 h 7238156"/>
                <a:gd name="connsiteX20" fmla="*/ 616090 w 2223793"/>
                <a:gd name="connsiteY20" fmla="*/ 7230167 h 7238156"/>
                <a:gd name="connsiteX21" fmla="*/ 968845 w 2223793"/>
                <a:gd name="connsiteY21" fmla="*/ 7122567 h 7238156"/>
                <a:gd name="connsiteX22" fmla="*/ 735348 w 2223793"/>
                <a:gd name="connsiteY22" fmla="*/ 6830387 h 7238156"/>
                <a:gd name="connsiteX23" fmla="*/ 763652 w 2223793"/>
                <a:gd name="connsiteY23" fmla="*/ 6565430 h 7238156"/>
                <a:gd name="connsiteX24" fmla="*/ 749500 w 2223793"/>
                <a:gd name="connsiteY24" fmla="*/ 6235811 h 7238156"/>
                <a:gd name="connsiteX25" fmla="*/ 867076 w 2223793"/>
                <a:gd name="connsiteY25" fmla="*/ 5474773 h 7238156"/>
                <a:gd name="connsiteX26" fmla="*/ 916593 w 2223793"/>
                <a:gd name="connsiteY26" fmla="*/ 5365881 h 7238156"/>
                <a:gd name="connsiteX27" fmla="*/ 909080 w 2223793"/>
                <a:gd name="connsiteY27" fmla="*/ 5294579 h 7238156"/>
                <a:gd name="connsiteX28" fmla="*/ 982126 w 2223793"/>
                <a:gd name="connsiteY28" fmla="*/ 5197586 h 7238156"/>
                <a:gd name="connsiteX29" fmla="*/ 984140 w 2223793"/>
                <a:gd name="connsiteY29" fmla="*/ 5054711 h 7238156"/>
                <a:gd name="connsiteX30" fmla="*/ 1140295 w 2223793"/>
                <a:gd name="connsiteY30" fmla="*/ 4364014 h 7238156"/>
                <a:gd name="connsiteX31" fmla="*/ 1286926 w 2223793"/>
                <a:gd name="connsiteY31" fmla="*/ 4635611 h 7238156"/>
                <a:gd name="connsiteX32" fmla="*/ 1351588 w 2223793"/>
                <a:gd name="connsiteY32" fmla="*/ 4865683 h 7238156"/>
                <a:gd name="connsiteX33" fmla="*/ 1321000 w 2223793"/>
                <a:gd name="connsiteY33" fmla="*/ 4959521 h 7238156"/>
                <a:gd name="connsiteX34" fmla="*/ 1364869 w 2223793"/>
                <a:gd name="connsiteY34" fmla="*/ 5098850 h 7238156"/>
                <a:gd name="connsiteX35" fmla="*/ 1272774 w 2223793"/>
                <a:gd name="connsiteY35" fmla="*/ 5539885 h 7238156"/>
                <a:gd name="connsiteX36" fmla="*/ 1273796 w 2223793"/>
                <a:gd name="connsiteY36" fmla="*/ 6345905 h 7238156"/>
                <a:gd name="connsiteX37" fmla="*/ 1346961 w 2223793"/>
                <a:gd name="connsiteY37" fmla="*/ 6525918 h 7238156"/>
                <a:gd name="connsiteX38" fmla="*/ 1296181 w 2223793"/>
                <a:gd name="connsiteY38" fmla="*/ 6727355 h 7238156"/>
                <a:gd name="connsiteX39" fmla="*/ 1314359 w 2223793"/>
                <a:gd name="connsiteY39" fmla="*/ 6813681 h 7238156"/>
                <a:gd name="connsiteX40" fmla="*/ 1324155 w 2223793"/>
                <a:gd name="connsiteY40" fmla="*/ 7006465 h 7238156"/>
                <a:gd name="connsiteX41" fmla="*/ 1770929 w 2223793"/>
                <a:gd name="connsiteY41" fmla="*/ 7174760 h 7238156"/>
                <a:gd name="connsiteX42" fmla="*/ 2199582 w 2223793"/>
                <a:gd name="connsiteY42" fmla="*/ 7184766 h 7238156"/>
                <a:gd name="connsiteX43" fmla="*/ 2182426 w 2223793"/>
                <a:gd name="connsiteY43" fmla="*/ 7032427 h 7238156"/>
                <a:gd name="connsiteX44" fmla="*/ 1697823 w 2223793"/>
                <a:gd name="connsiteY44" fmla="*/ 6666090 h 7238156"/>
                <a:gd name="connsiteX45" fmla="*/ 1718706 w 2223793"/>
                <a:gd name="connsiteY45" fmla="*/ 6535713 h 7238156"/>
                <a:gd name="connsiteX46" fmla="*/ 1679193 w 2223793"/>
                <a:gd name="connsiteY46" fmla="*/ 6436708 h 7238156"/>
                <a:gd name="connsiteX47" fmla="*/ 1667926 w 2223793"/>
                <a:gd name="connsiteY47" fmla="*/ 6235811 h 7238156"/>
                <a:gd name="connsiteX48" fmla="*/ 1689590 w 2223793"/>
                <a:gd name="connsiteY48" fmla="*/ 5965355 h 7238156"/>
                <a:gd name="connsiteX49" fmla="*/ 1738207 w 2223793"/>
                <a:gd name="connsiteY49" fmla="*/ 5497850 h 7238156"/>
                <a:gd name="connsiteX50" fmla="*/ 1749625 w 2223793"/>
                <a:gd name="connsiteY50" fmla="*/ 5349445 h 7238156"/>
                <a:gd name="connsiteX51" fmla="*/ 1808187 w 2223793"/>
                <a:gd name="connsiteY51" fmla="*/ 5302962 h 7238156"/>
                <a:gd name="connsiteX52" fmla="*/ 1894783 w 2223793"/>
                <a:gd name="connsiteY52" fmla="*/ 5083286 h 7238156"/>
                <a:gd name="connsiteX53" fmla="*/ 1919933 w 2223793"/>
                <a:gd name="connsiteY53" fmla="*/ 4791137 h 7238156"/>
                <a:gd name="connsiteX54" fmla="*/ 1910949 w 2223793"/>
                <a:gd name="connsiteY54" fmla="*/ 4334417 h 7238156"/>
                <a:gd name="connsiteX55" fmla="*/ 1891628 w 2223793"/>
                <a:gd name="connsiteY55" fmla="*/ 3888214 h 7238156"/>
                <a:gd name="connsiteX56" fmla="*/ 1865938 w 2223793"/>
                <a:gd name="connsiteY56" fmla="*/ 3570284 h 7238156"/>
                <a:gd name="connsiteX57" fmla="*/ 2066833 w 2223793"/>
                <a:gd name="connsiteY57" fmla="*/ 2639718 h 7238156"/>
                <a:gd name="connsiteX58" fmla="*/ 2053283 w 2223793"/>
                <a:gd name="connsiteY58" fmla="*/ 2390325 h 7238156"/>
                <a:gd name="connsiteX59" fmla="*/ 1991776 w 2223793"/>
                <a:gd name="connsiteY59" fmla="*/ 1850555 h 7238156"/>
                <a:gd name="connsiteX60" fmla="*/ 1947035 w 2223793"/>
                <a:gd name="connsiteY60" fmla="*/ 1662670 h 7238156"/>
                <a:gd name="connsiteX61" fmla="*/ 1932613 w 2223793"/>
                <a:gd name="connsiteY61" fmla="*/ 1418175 h 7238156"/>
                <a:gd name="connsiteX62" fmla="*/ 1884988 w 2223793"/>
                <a:gd name="connsiteY62" fmla="*/ 1287979 h 7238156"/>
                <a:gd name="connsiteX63" fmla="*/ 1418263 w 2223793"/>
                <a:gd name="connsiteY63" fmla="*/ 1120616 h 7238156"/>
                <a:gd name="connsiteX64" fmla="*/ 1319797 w 2223793"/>
                <a:gd name="connsiteY64" fmla="*/ 1005716 h 7238156"/>
                <a:gd name="connsiteX65" fmla="*/ 1375806 w 2223793"/>
                <a:gd name="connsiteY65" fmla="*/ 807162 h 7238156"/>
                <a:gd name="connsiteX66" fmla="*/ 1443983 w 2223793"/>
                <a:gd name="connsiteY66" fmla="*/ 608550 h 7238156"/>
                <a:gd name="connsiteX67" fmla="*/ 1455492 w 2223793"/>
                <a:gd name="connsiteY67" fmla="*/ 366398 h 7238156"/>
                <a:gd name="connsiteX68" fmla="*/ 1379021 w 2223793"/>
                <a:gd name="connsiteY68" fmla="*/ 135183 h 7238156"/>
                <a:gd name="connsiteX69" fmla="*/ 1059799 w 2223793"/>
                <a:gd name="connsiteY69" fmla="*/ 632 h 7238156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54544 w 2223793"/>
                <a:gd name="connsiteY4" fmla="*/ 882679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95683 w 2264509"/>
                <a:gd name="connsiteY56" fmla="*/ 3828242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6634"/>
                <a:gd name="connsiteX1" fmla="*/ 849378 w 2264509"/>
                <a:gd name="connsiteY1" fmla="*/ 118937 h 7236634"/>
                <a:gd name="connsiteX2" fmla="*/ 751515 w 2264509"/>
                <a:gd name="connsiteY2" fmla="*/ 285490 h 7236634"/>
                <a:gd name="connsiteX3" fmla="*/ 756141 w 2264509"/>
                <a:gd name="connsiteY3" fmla="*/ 566071 h 7236634"/>
                <a:gd name="connsiteX4" fmla="*/ 895260 w 2264509"/>
                <a:gd name="connsiteY4" fmla="*/ 882679 h 7236634"/>
                <a:gd name="connsiteX5" fmla="*/ 785588 w 2264509"/>
                <a:gd name="connsiteY5" fmla="*/ 1025825 h 7236634"/>
                <a:gd name="connsiteX6" fmla="*/ 152912 w 2264509"/>
                <a:gd name="connsiteY6" fmla="*/ 1252683 h 7236634"/>
                <a:gd name="connsiteX7" fmla="*/ 8160 w 2264509"/>
                <a:gd name="connsiteY7" fmla="*/ 2283394 h 7236634"/>
                <a:gd name="connsiteX8" fmla="*/ 416233 w 2264509"/>
                <a:gd name="connsiteY8" fmla="*/ 2735641 h 7236634"/>
                <a:gd name="connsiteX9" fmla="*/ 293173 w 2264509"/>
                <a:gd name="connsiteY9" fmla="*/ 3799944 h 7236634"/>
                <a:gd name="connsiteX10" fmla="*/ 428536 w 2264509"/>
                <a:gd name="connsiteY10" fmla="*/ 3969982 h 7236634"/>
                <a:gd name="connsiteX11" fmla="*/ 486017 w 2264509"/>
                <a:gd name="connsiteY11" fmla="*/ 4215017 h 7236634"/>
                <a:gd name="connsiteX12" fmla="*/ 547224 w 2264509"/>
                <a:gd name="connsiteY12" fmla="*/ 4615099 h 7236634"/>
                <a:gd name="connsiteX13" fmla="*/ 555878 w 2264509"/>
                <a:gd name="connsiteY13" fmla="*/ 4779518 h 7236634"/>
                <a:gd name="connsiteX14" fmla="*/ 541964 w 2264509"/>
                <a:gd name="connsiteY14" fmla="*/ 4966441 h 7236634"/>
                <a:gd name="connsiteX15" fmla="*/ 510234 w 2264509"/>
                <a:gd name="connsiteY15" fmla="*/ 5112051 h 7236634"/>
                <a:gd name="connsiteX16" fmla="*/ 434305 w 2264509"/>
                <a:gd name="connsiteY16" fmla="*/ 6139609 h 7236634"/>
                <a:gd name="connsiteX17" fmla="*/ 399690 w 2264509"/>
                <a:gd name="connsiteY17" fmla="*/ 6589898 h 7236634"/>
                <a:gd name="connsiteX18" fmla="*/ 471534 w 2264509"/>
                <a:gd name="connsiteY18" fmla="*/ 6812999 h 7236634"/>
                <a:gd name="connsiteX19" fmla="*/ 436821 w 2264509"/>
                <a:gd name="connsiteY19" fmla="*/ 7004834 h 7236634"/>
                <a:gd name="connsiteX20" fmla="*/ 656806 w 2264509"/>
                <a:gd name="connsiteY20" fmla="*/ 7230086 h 7236634"/>
                <a:gd name="connsiteX21" fmla="*/ 1018766 w 2264509"/>
                <a:gd name="connsiteY21" fmla="*/ 7101007 h 7236634"/>
                <a:gd name="connsiteX22" fmla="*/ 776064 w 2264509"/>
                <a:gd name="connsiteY22" fmla="*/ 6830306 h 7236634"/>
                <a:gd name="connsiteX23" fmla="*/ 804368 w 2264509"/>
                <a:gd name="connsiteY23" fmla="*/ 6565349 h 7236634"/>
                <a:gd name="connsiteX24" fmla="*/ 790216 w 2264509"/>
                <a:gd name="connsiteY24" fmla="*/ 6235730 h 7236634"/>
                <a:gd name="connsiteX25" fmla="*/ 907792 w 2264509"/>
                <a:gd name="connsiteY25" fmla="*/ 5474692 h 7236634"/>
                <a:gd name="connsiteX26" fmla="*/ 957309 w 2264509"/>
                <a:gd name="connsiteY26" fmla="*/ 5365800 h 7236634"/>
                <a:gd name="connsiteX27" fmla="*/ 949796 w 2264509"/>
                <a:gd name="connsiteY27" fmla="*/ 5294498 h 7236634"/>
                <a:gd name="connsiteX28" fmla="*/ 1022842 w 2264509"/>
                <a:gd name="connsiteY28" fmla="*/ 5197505 h 7236634"/>
                <a:gd name="connsiteX29" fmla="*/ 1024856 w 2264509"/>
                <a:gd name="connsiteY29" fmla="*/ 5054630 h 7236634"/>
                <a:gd name="connsiteX30" fmla="*/ 1250022 w 2264509"/>
                <a:gd name="connsiteY30" fmla="*/ 4234537 h 7236634"/>
                <a:gd name="connsiteX31" fmla="*/ 1388027 w 2264509"/>
                <a:gd name="connsiteY31" fmla="*/ 4644157 h 7236634"/>
                <a:gd name="connsiteX32" fmla="*/ 1392304 w 2264509"/>
                <a:gd name="connsiteY32" fmla="*/ 4865602 h 7236634"/>
                <a:gd name="connsiteX33" fmla="*/ 1361716 w 2264509"/>
                <a:gd name="connsiteY33" fmla="*/ 4959440 h 7236634"/>
                <a:gd name="connsiteX34" fmla="*/ 1405585 w 2264509"/>
                <a:gd name="connsiteY34" fmla="*/ 5098769 h 7236634"/>
                <a:gd name="connsiteX35" fmla="*/ 1313490 w 2264509"/>
                <a:gd name="connsiteY35" fmla="*/ 5539804 h 7236634"/>
                <a:gd name="connsiteX36" fmla="*/ 1314512 w 2264509"/>
                <a:gd name="connsiteY36" fmla="*/ 6345824 h 7236634"/>
                <a:gd name="connsiteX37" fmla="*/ 1387677 w 2264509"/>
                <a:gd name="connsiteY37" fmla="*/ 6525837 h 7236634"/>
                <a:gd name="connsiteX38" fmla="*/ 1336897 w 2264509"/>
                <a:gd name="connsiteY38" fmla="*/ 6727274 h 7236634"/>
                <a:gd name="connsiteX39" fmla="*/ 1355075 w 2264509"/>
                <a:gd name="connsiteY39" fmla="*/ 6813600 h 7236634"/>
                <a:gd name="connsiteX40" fmla="*/ 1364871 w 2264509"/>
                <a:gd name="connsiteY40" fmla="*/ 7006384 h 7236634"/>
                <a:gd name="connsiteX41" fmla="*/ 1811645 w 2264509"/>
                <a:gd name="connsiteY41" fmla="*/ 7174679 h 7236634"/>
                <a:gd name="connsiteX42" fmla="*/ 2240298 w 2264509"/>
                <a:gd name="connsiteY42" fmla="*/ 7184685 h 7236634"/>
                <a:gd name="connsiteX43" fmla="*/ 2223142 w 2264509"/>
                <a:gd name="connsiteY43" fmla="*/ 7032346 h 7236634"/>
                <a:gd name="connsiteX44" fmla="*/ 1738539 w 2264509"/>
                <a:gd name="connsiteY44" fmla="*/ 6666009 h 7236634"/>
                <a:gd name="connsiteX45" fmla="*/ 1759422 w 2264509"/>
                <a:gd name="connsiteY45" fmla="*/ 6535632 h 7236634"/>
                <a:gd name="connsiteX46" fmla="*/ 1719909 w 2264509"/>
                <a:gd name="connsiteY46" fmla="*/ 6436627 h 7236634"/>
                <a:gd name="connsiteX47" fmla="*/ 1708642 w 2264509"/>
                <a:gd name="connsiteY47" fmla="*/ 6235730 h 7236634"/>
                <a:gd name="connsiteX48" fmla="*/ 1730306 w 2264509"/>
                <a:gd name="connsiteY48" fmla="*/ 5965274 h 7236634"/>
                <a:gd name="connsiteX49" fmla="*/ 1778923 w 2264509"/>
                <a:gd name="connsiteY49" fmla="*/ 5497769 h 7236634"/>
                <a:gd name="connsiteX50" fmla="*/ 1790341 w 2264509"/>
                <a:gd name="connsiteY50" fmla="*/ 5349364 h 7236634"/>
                <a:gd name="connsiteX51" fmla="*/ 1848903 w 2264509"/>
                <a:gd name="connsiteY51" fmla="*/ 5302881 h 7236634"/>
                <a:gd name="connsiteX52" fmla="*/ 1935499 w 2264509"/>
                <a:gd name="connsiteY52" fmla="*/ 5083205 h 7236634"/>
                <a:gd name="connsiteX53" fmla="*/ 1960649 w 2264509"/>
                <a:gd name="connsiteY53" fmla="*/ 4791056 h 7236634"/>
                <a:gd name="connsiteX54" fmla="*/ 1951665 w 2264509"/>
                <a:gd name="connsiteY54" fmla="*/ 4334336 h 7236634"/>
                <a:gd name="connsiteX55" fmla="*/ 1932344 w 2264509"/>
                <a:gd name="connsiteY55" fmla="*/ 3888133 h 7236634"/>
                <a:gd name="connsiteX56" fmla="*/ 2114094 w 2264509"/>
                <a:gd name="connsiteY56" fmla="*/ 3794489 h 7236634"/>
                <a:gd name="connsiteX57" fmla="*/ 1762492 w 2264509"/>
                <a:gd name="connsiteY57" fmla="*/ 2682768 h 7236634"/>
                <a:gd name="connsiteX58" fmla="*/ 2171636 w 2264509"/>
                <a:gd name="connsiteY58" fmla="*/ 2450629 h 7236634"/>
                <a:gd name="connsiteX59" fmla="*/ 2032492 w 2264509"/>
                <a:gd name="connsiteY59" fmla="*/ 1850474 h 7236634"/>
                <a:gd name="connsiteX60" fmla="*/ 1987751 w 2264509"/>
                <a:gd name="connsiteY60" fmla="*/ 1662589 h 7236634"/>
                <a:gd name="connsiteX61" fmla="*/ 1973329 w 2264509"/>
                <a:gd name="connsiteY61" fmla="*/ 1418094 h 7236634"/>
                <a:gd name="connsiteX62" fmla="*/ 1925704 w 2264509"/>
                <a:gd name="connsiteY62" fmla="*/ 1287898 h 7236634"/>
                <a:gd name="connsiteX63" fmla="*/ 1458979 w 2264509"/>
                <a:gd name="connsiteY63" fmla="*/ 1120535 h 7236634"/>
                <a:gd name="connsiteX64" fmla="*/ 1360513 w 2264509"/>
                <a:gd name="connsiteY64" fmla="*/ 1005635 h 7236634"/>
                <a:gd name="connsiteX65" fmla="*/ 1416522 w 2264509"/>
                <a:gd name="connsiteY65" fmla="*/ 807081 h 7236634"/>
                <a:gd name="connsiteX66" fmla="*/ 1484699 w 2264509"/>
                <a:gd name="connsiteY66" fmla="*/ 608469 h 7236634"/>
                <a:gd name="connsiteX67" fmla="*/ 1496208 w 2264509"/>
                <a:gd name="connsiteY67" fmla="*/ 366317 h 7236634"/>
                <a:gd name="connsiteX68" fmla="*/ 1413968 w 2264509"/>
                <a:gd name="connsiteY68" fmla="*/ 146640 h 7236634"/>
                <a:gd name="connsiteX69" fmla="*/ 1100515 w 2264509"/>
                <a:gd name="connsiteY69" fmla="*/ 551 h 7236634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09205 w 2264509"/>
                <a:gd name="connsiteY19" fmla="*/ 698642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86424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95629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64509" h="7217346">
                  <a:moveTo>
                    <a:pt x="1100515" y="551"/>
                  </a:moveTo>
                  <a:cubicBezTo>
                    <a:pt x="956227" y="12130"/>
                    <a:pt x="938859" y="78513"/>
                    <a:pt x="849378" y="118937"/>
                  </a:cubicBezTo>
                  <a:lnTo>
                    <a:pt x="751515" y="285490"/>
                  </a:lnTo>
                  <a:cubicBezTo>
                    <a:pt x="752096" y="382863"/>
                    <a:pt x="735368" y="474467"/>
                    <a:pt x="756141" y="566071"/>
                  </a:cubicBezTo>
                  <a:cubicBezTo>
                    <a:pt x="839051" y="656223"/>
                    <a:pt x="861387" y="780989"/>
                    <a:pt x="895260" y="882679"/>
                  </a:cubicBezTo>
                  <a:cubicBezTo>
                    <a:pt x="860625" y="930394"/>
                    <a:pt x="851952" y="995418"/>
                    <a:pt x="785588" y="1025825"/>
                  </a:cubicBezTo>
                  <a:cubicBezTo>
                    <a:pt x="571811" y="1111059"/>
                    <a:pt x="311147" y="1083246"/>
                    <a:pt x="152912" y="1252683"/>
                  </a:cubicBezTo>
                  <a:cubicBezTo>
                    <a:pt x="117116" y="1305967"/>
                    <a:pt x="-36811" y="1976270"/>
                    <a:pt x="8160" y="2283394"/>
                  </a:cubicBezTo>
                  <a:cubicBezTo>
                    <a:pt x="74946" y="2644124"/>
                    <a:pt x="199451" y="2599388"/>
                    <a:pt x="416233" y="2735641"/>
                  </a:cubicBezTo>
                  <a:cubicBezTo>
                    <a:pt x="378043" y="2987808"/>
                    <a:pt x="305402" y="3596814"/>
                    <a:pt x="293173" y="3799944"/>
                  </a:cubicBezTo>
                  <a:cubicBezTo>
                    <a:pt x="303163" y="3909481"/>
                    <a:pt x="451194" y="3871613"/>
                    <a:pt x="428536" y="3969982"/>
                  </a:cubicBezTo>
                  <a:cubicBezTo>
                    <a:pt x="367409" y="4161754"/>
                    <a:pt x="494289" y="4163739"/>
                    <a:pt x="486017" y="4215017"/>
                  </a:cubicBezTo>
                  <a:cubicBezTo>
                    <a:pt x="446666" y="4442245"/>
                    <a:pt x="558870" y="4554782"/>
                    <a:pt x="547224" y="4615099"/>
                  </a:cubicBezTo>
                  <a:cubicBezTo>
                    <a:pt x="499734" y="4714755"/>
                    <a:pt x="576381" y="4760555"/>
                    <a:pt x="555878" y="4779518"/>
                  </a:cubicBezTo>
                  <a:cubicBezTo>
                    <a:pt x="497416" y="4853314"/>
                    <a:pt x="584173" y="4940219"/>
                    <a:pt x="541964" y="4966441"/>
                  </a:cubicBezTo>
                  <a:cubicBezTo>
                    <a:pt x="485235" y="5009209"/>
                    <a:pt x="536153" y="5069650"/>
                    <a:pt x="510234" y="5112051"/>
                  </a:cubicBezTo>
                  <a:cubicBezTo>
                    <a:pt x="386849" y="5389188"/>
                    <a:pt x="370194" y="5876895"/>
                    <a:pt x="434305" y="6139609"/>
                  </a:cubicBezTo>
                  <a:cubicBezTo>
                    <a:pt x="459079" y="6235267"/>
                    <a:pt x="377433" y="6489390"/>
                    <a:pt x="399690" y="6589898"/>
                  </a:cubicBezTo>
                  <a:cubicBezTo>
                    <a:pt x="435770" y="6685927"/>
                    <a:pt x="436189" y="6732311"/>
                    <a:pt x="471534" y="6812999"/>
                  </a:cubicBezTo>
                  <a:cubicBezTo>
                    <a:pt x="488173" y="6860456"/>
                    <a:pt x="399805" y="6945471"/>
                    <a:pt x="409205" y="6995629"/>
                  </a:cubicBezTo>
                  <a:cubicBezTo>
                    <a:pt x="442517" y="7119524"/>
                    <a:pt x="574205" y="7160756"/>
                    <a:pt x="712039" y="7208607"/>
                  </a:cubicBezTo>
                  <a:cubicBezTo>
                    <a:pt x="997889" y="7240046"/>
                    <a:pt x="1125087" y="7182616"/>
                    <a:pt x="1018766" y="7101007"/>
                  </a:cubicBezTo>
                  <a:cubicBezTo>
                    <a:pt x="882408" y="6986307"/>
                    <a:pt x="865108" y="6968450"/>
                    <a:pt x="760721" y="6842580"/>
                  </a:cubicBezTo>
                  <a:cubicBezTo>
                    <a:pt x="746528" y="6774595"/>
                    <a:pt x="754550" y="6666168"/>
                    <a:pt x="804368" y="6565349"/>
                  </a:cubicBezTo>
                  <a:cubicBezTo>
                    <a:pt x="828823" y="6456110"/>
                    <a:pt x="768773" y="6288448"/>
                    <a:pt x="790216" y="6235730"/>
                  </a:cubicBezTo>
                  <a:cubicBezTo>
                    <a:pt x="853381" y="6041579"/>
                    <a:pt x="928500" y="5651410"/>
                    <a:pt x="907792" y="5474692"/>
                  </a:cubicBezTo>
                  <a:cubicBezTo>
                    <a:pt x="898623" y="5424894"/>
                    <a:pt x="967135" y="5402562"/>
                    <a:pt x="957309" y="5365800"/>
                  </a:cubicBezTo>
                  <a:cubicBezTo>
                    <a:pt x="941343" y="5331456"/>
                    <a:pt x="934032" y="5317304"/>
                    <a:pt x="949796" y="5294498"/>
                  </a:cubicBezTo>
                  <a:cubicBezTo>
                    <a:pt x="959313" y="5253146"/>
                    <a:pt x="997985" y="5250763"/>
                    <a:pt x="1022842" y="5197505"/>
                  </a:cubicBezTo>
                  <a:cubicBezTo>
                    <a:pt x="1034090" y="5145340"/>
                    <a:pt x="999185" y="5110908"/>
                    <a:pt x="1024856" y="5054630"/>
                  </a:cubicBezTo>
                  <a:cubicBezTo>
                    <a:pt x="1158637" y="4659979"/>
                    <a:pt x="1173932" y="4239775"/>
                    <a:pt x="1250022" y="4234537"/>
                  </a:cubicBezTo>
                  <a:cubicBezTo>
                    <a:pt x="1366949" y="4225072"/>
                    <a:pt x="1304762" y="4516209"/>
                    <a:pt x="1388027" y="4644157"/>
                  </a:cubicBezTo>
                  <a:cubicBezTo>
                    <a:pt x="1423878" y="4693049"/>
                    <a:pt x="1347674" y="4797565"/>
                    <a:pt x="1392304" y="4865602"/>
                  </a:cubicBezTo>
                  <a:cubicBezTo>
                    <a:pt x="1434272" y="4906086"/>
                    <a:pt x="1362708" y="4925093"/>
                    <a:pt x="1364785" y="4971714"/>
                  </a:cubicBezTo>
                  <a:cubicBezTo>
                    <a:pt x="1369180" y="5026340"/>
                    <a:pt x="1419601" y="5044142"/>
                    <a:pt x="1405585" y="5098769"/>
                  </a:cubicBezTo>
                  <a:cubicBezTo>
                    <a:pt x="1360464" y="5208282"/>
                    <a:pt x="1344188" y="5392792"/>
                    <a:pt x="1313490" y="5539804"/>
                  </a:cubicBezTo>
                  <a:cubicBezTo>
                    <a:pt x="1285330" y="5690352"/>
                    <a:pt x="1328109" y="6161294"/>
                    <a:pt x="1314512" y="6345824"/>
                  </a:cubicBezTo>
                  <a:cubicBezTo>
                    <a:pt x="1318223" y="6455358"/>
                    <a:pt x="1397139" y="6492211"/>
                    <a:pt x="1369266" y="6519700"/>
                  </a:cubicBezTo>
                  <a:cubicBezTo>
                    <a:pt x="1281188" y="6581076"/>
                    <a:pt x="1395947" y="6650005"/>
                    <a:pt x="1336897" y="6727274"/>
                  </a:cubicBezTo>
                  <a:cubicBezTo>
                    <a:pt x="1318409" y="6752980"/>
                    <a:pt x="1364359" y="6784825"/>
                    <a:pt x="1355075" y="6813600"/>
                  </a:cubicBezTo>
                  <a:cubicBezTo>
                    <a:pt x="1351610" y="6867285"/>
                    <a:pt x="1310646" y="6977246"/>
                    <a:pt x="1364871" y="7006384"/>
                  </a:cubicBezTo>
                  <a:cubicBezTo>
                    <a:pt x="1539756" y="7079790"/>
                    <a:pt x="1633875" y="7147426"/>
                    <a:pt x="1811645" y="7174679"/>
                  </a:cubicBezTo>
                  <a:cubicBezTo>
                    <a:pt x="1978566" y="7193397"/>
                    <a:pt x="2174335" y="7209234"/>
                    <a:pt x="2240298" y="7184685"/>
                  </a:cubicBezTo>
                  <a:cubicBezTo>
                    <a:pt x="2281478" y="7150868"/>
                    <a:pt x="2266384" y="7065428"/>
                    <a:pt x="2223142" y="7032346"/>
                  </a:cubicBezTo>
                  <a:cubicBezTo>
                    <a:pt x="1975096" y="6878113"/>
                    <a:pt x="1692271" y="6731007"/>
                    <a:pt x="1738539" y="6666009"/>
                  </a:cubicBezTo>
                  <a:cubicBezTo>
                    <a:pt x="1810883" y="6566781"/>
                    <a:pt x="1784291" y="6555321"/>
                    <a:pt x="1759422" y="6535632"/>
                  </a:cubicBezTo>
                  <a:cubicBezTo>
                    <a:pt x="1705868" y="6511283"/>
                    <a:pt x="1696994" y="6484236"/>
                    <a:pt x="1719909" y="6436627"/>
                  </a:cubicBezTo>
                  <a:cubicBezTo>
                    <a:pt x="1750767" y="6369661"/>
                    <a:pt x="1744128" y="6311349"/>
                    <a:pt x="1708642" y="6235730"/>
                  </a:cubicBezTo>
                  <a:cubicBezTo>
                    <a:pt x="1690396" y="6162701"/>
                    <a:pt x="1701055" y="6090225"/>
                    <a:pt x="1730306" y="5965274"/>
                  </a:cubicBezTo>
                  <a:cubicBezTo>
                    <a:pt x="1746827" y="5849492"/>
                    <a:pt x="1802089" y="5632109"/>
                    <a:pt x="1778923" y="5513111"/>
                  </a:cubicBezTo>
                  <a:cubicBezTo>
                    <a:pt x="1767295" y="5469112"/>
                    <a:pt x="1844612" y="5453494"/>
                    <a:pt x="1790341" y="5349364"/>
                  </a:cubicBezTo>
                  <a:cubicBezTo>
                    <a:pt x="1779178" y="5318527"/>
                    <a:pt x="1850862" y="5303033"/>
                    <a:pt x="1855040" y="5272196"/>
                  </a:cubicBezTo>
                  <a:cubicBezTo>
                    <a:pt x="1869298" y="5159406"/>
                    <a:pt x="1881958" y="5150887"/>
                    <a:pt x="1920156" y="5046384"/>
                  </a:cubicBezTo>
                  <a:cubicBezTo>
                    <a:pt x="1951126" y="4944734"/>
                    <a:pt x="1903824" y="4812887"/>
                    <a:pt x="1939169" y="4760372"/>
                  </a:cubicBezTo>
                  <a:cubicBezTo>
                    <a:pt x="1959229" y="4644398"/>
                    <a:pt x="1951575" y="4503573"/>
                    <a:pt x="1951665" y="4334336"/>
                  </a:cubicBezTo>
                  <a:cubicBezTo>
                    <a:pt x="1952181" y="4141966"/>
                    <a:pt x="1965707" y="4071482"/>
                    <a:pt x="1932344" y="3888133"/>
                  </a:cubicBezTo>
                  <a:cubicBezTo>
                    <a:pt x="2024530" y="3828015"/>
                    <a:pt x="2138927" y="3872631"/>
                    <a:pt x="2114094" y="3794489"/>
                  </a:cubicBezTo>
                  <a:cubicBezTo>
                    <a:pt x="2004573" y="3440309"/>
                    <a:pt x="1785909" y="2841037"/>
                    <a:pt x="1762492" y="2682768"/>
                  </a:cubicBezTo>
                  <a:cubicBezTo>
                    <a:pt x="1895117" y="2668567"/>
                    <a:pt x="2125465" y="2666041"/>
                    <a:pt x="2171636" y="2450629"/>
                  </a:cubicBezTo>
                  <a:cubicBezTo>
                    <a:pt x="2199124" y="2230322"/>
                    <a:pt x="2151580" y="2090442"/>
                    <a:pt x="2032492" y="1850474"/>
                  </a:cubicBezTo>
                  <a:cubicBezTo>
                    <a:pt x="1985848" y="1799467"/>
                    <a:pt x="2047772" y="1723110"/>
                    <a:pt x="1990819" y="1650316"/>
                  </a:cubicBezTo>
                  <a:cubicBezTo>
                    <a:pt x="1967685" y="1637100"/>
                    <a:pt x="2025493" y="1537968"/>
                    <a:pt x="1973329" y="1418094"/>
                  </a:cubicBezTo>
                  <a:cubicBezTo>
                    <a:pt x="1961710" y="1378726"/>
                    <a:pt x="1998634" y="1322234"/>
                    <a:pt x="1913430" y="1284830"/>
                  </a:cubicBezTo>
                  <a:cubicBezTo>
                    <a:pt x="1742471" y="1205966"/>
                    <a:pt x="1546285" y="1161900"/>
                    <a:pt x="1458979" y="1120535"/>
                  </a:cubicBezTo>
                  <a:cubicBezTo>
                    <a:pt x="1405004" y="1081274"/>
                    <a:pt x="1379873" y="1053550"/>
                    <a:pt x="1360513" y="1005635"/>
                  </a:cubicBezTo>
                  <a:cubicBezTo>
                    <a:pt x="1340722" y="948104"/>
                    <a:pt x="1398814" y="867496"/>
                    <a:pt x="1416522" y="807081"/>
                  </a:cubicBezTo>
                  <a:cubicBezTo>
                    <a:pt x="1435777" y="734637"/>
                    <a:pt x="1435362" y="682410"/>
                    <a:pt x="1484699" y="608469"/>
                  </a:cubicBezTo>
                  <a:cubicBezTo>
                    <a:pt x="1473461" y="517220"/>
                    <a:pt x="1500304" y="458673"/>
                    <a:pt x="1496208" y="366317"/>
                  </a:cubicBezTo>
                  <a:cubicBezTo>
                    <a:pt x="1497641" y="303667"/>
                    <a:pt x="1487534" y="203520"/>
                    <a:pt x="1413968" y="146640"/>
                  </a:cubicBezTo>
                  <a:cubicBezTo>
                    <a:pt x="1384481" y="73906"/>
                    <a:pt x="1248267" y="-7481"/>
                    <a:pt x="1100515" y="5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BC7405D6-D479-4DF6-8DFE-4E06A7AC679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228184" y="1429128"/>
              <a:ext cx="989222" cy="3999743"/>
            </a:xfrm>
            <a:custGeom>
              <a:avLst/>
              <a:gdLst/>
              <a:ahLst/>
              <a:cxnLst/>
              <a:rect l="l" t="t" r="r" b="b"/>
              <a:pathLst>
                <a:path w="1700581" h="6876000">
                  <a:moveTo>
                    <a:pt x="878607" y="5728536"/>
                  </a:moveTo>
                  <a:lnTo>
                    <a:pt x="1213038" y="5728536"/>
                  </a:lnTo>
                  <a:cubicBezTo>
                    <a:pt x="1191114" y="5878770"/>
                    <a:pt x="1166919" y="6038257"/>
                    <a:pt x="1136360" y="6221609"/>
                  </a:cubicBezTo>
                  <a:cubicBezTo>
                    <a:pt x="1143018" y="6556144"/>
                    <a:pt x="1429288" y="6641027"/>
                    <a:pt x="1376029" y="6715924"/>
                  </a:cubicBezTo>
                  <a:cubicBezTo>
                    <a:pt x="1327762" y="6799140"/>
                    <a:pt x="1164654" y="6747547"/>
                    <a:pt x="1026513" y="6735896"/>
                  </a:cubicBezTo>
                  <a:cubicBezTo>
                    <a:pt x="996554" y="6629376"/>
                    <a:pt x="976582" y="6462941"/>
                    <a:pt x="936637" y="6461276"/>
                  </a:cubicBezTo>
                  <a:cubicBezTo>
                    <a:pt x="901685" y="6449625"/>
                    <a:pt x="926652" y="6562802"/>
                    <a:pt x="911672" y="6641026"/>
                  </a:cubicBezTo>
                  <a:lnTo>
                    <a:pt x="836775" y="6656007"/>
                  </a:lnTo>
                  <a:cubicBezTo>
                    <a:pt x="813474" y="6507878"/>
                    <a:pt x="765208" y="6364743"/>
                    <a:pt x="766873" y="6211623"/>
                  </a:cubicBezTo>
                  <a:cubicBezTo>
                    <a:pt x="770201" y="6148377"/>
                    <a:pt x="803489" y="6145049"/>
                    <a:pt x="856748" y="6081803"/>
                  </a:cubicBezTo>
                  <a:cubicBezTo>
                    <a:pt x="894429" y="6019813"/>
                    <a:pt x="886836" y="5883254"/>
                    <a:pt x="878607" y="5728536"/>
                  </a:cubicBezTo>
                  <a:close/>
                  <a:moveTo>
                    <a:pt x="291280" y="5728536"/>
                  </a:moveTo>
                  <a:lnTo>
                    <a:pt x="617128" y="5728536"/>
                  </a:lnTo>
                  <a:cubicBezTo>
                    <a:pt x="607671" y="5759643"/>
                    <a:pt x="597428" y="5790682"/>
                    <a:pt x="587121" y="5822163"/>
                  </a:cubicBezTo>
                  <a:cubicBezTo>
                    <a:pt x="595442" y="5913703"/>
                    <a:pt x="518883" y="6125076"/>
                    <a:pt x="552169" y="6171678"/>
                  </a:cubicBezTo>
                  <a:cubicBezTo>
                    <a:pt x="582127" y="6219945"/>
                    <a:pt x="612087" y="6258225"/>
                    <a:pt x="622073" y="6321471"/>
                  </a:cubicBezTo>
                  <a:cubicBezTo>
                    <a:pt x="612086" y="6489570"/>
                    <a:pt x="581294" y="6627747"/>
                    <a:pt x="582128" y="6770847"/>
                  </a:cubicBezTo>
                  <a:cubicBezTo>
                    <a:pt x="542184" y="6772511"/>
                    <a:pt x="541200" y="6783894"/>
                    <a:pt x="502239" y="6780832"/>
                  </a:cubicBezTo>
                  <a:cubicBezTo>
                    <a:pt x="487260" y="6709265"/>
                    <a:pt x="515554" y="6675978"/>
                    <a:pt x="477273" y="6621054"/>
                  </a:cubicBezTo>
                  <a:cubicBezTo>
                    <a:pt x="452307" y="6692623"/>
                    <a:pt x="407370" y="6689294"/>
                    <a:pt x="402376" y="6835757"/>
                  </a:cubicBezTo>
                  <a:cubicBezTo>
                    <a:pt x="344478" y="6846528"/>
                    <a:pt x="258804" y="6865470"/>
                    <a:pt x="181318" y="6876000"/>
                  </a:cubicBezTo>
                  <a:lnTo>
                    <a:pt x="22668" y="6876000"/>
                  </a:lnTo>
                  <a:cubicBezTo>
                    <a:pt x="325" y="6867219"/>
                    <a:pt x="-7264" y="6849920"/>
                    <a:pt x="7923" y="6820777"/>
                  </a:cubicBezTo>
                  <a:cubicBezTo>
                    <a:pt x="91141" y="6682635"/>
                    <a:pt x="249255" y="6509542"/>
                    <a:pt x="292529" y="6226601"/>
                  </a:cubicBezTo>
                  <a:lnTo>
                    <a:pt x="292529" y="6121748"/>
                  </a:lnTo>
                  <a:lnTo>
                    <a:pt x="277550" y="6051844"/>
                  </a:lnTo>
                  <a:lnTo>
                    <a:pt x="297522" y="5922024"/>
                  </a:lnTo>
                  <a:close/>
                  <a:moveTo>
                    <a:pt x="357997" y="3433607"/>
                  </a:moveTo>
                  <a:lnTo>
                    <a:pt x="1564298" y="3433607"/>
                  </a:lnTo>
                  <a:cubicBezTo>
                    <a:pt x="1526982" y="3820040"/>
                    <a:pt x="1389157" y="4196631"/>
                    <a:pt x="1307467" y="4581071"/>
                  </a:cubicBezTo>
                  <a:lnTo>
                    <a:pt x="1307466" y="4581071"/>
                  </a:lnTo>
                  <a:cubicBezTo>
                    <a:pt x="1296887" y="4621614"/>
                    <a:pt x="1288623" y="4662612"/>
                    <a:pt x="1281159" y="4703713"/>
                  </a:cubicBezTo>
                  <a:cubicBezTo>
                    <a:pt x="1256194" y="4795252"/>
                    <a:pt x="1316111" y="4916752"/>
                    <a:pt x="1311119" y="5063215"/>
                  </a:cubicBezTo>
                  <a:cubicBezTo>
                    <a:pt x="1274117" y="5297224"/>
                    <a:pt x="1246129" y="5502391"/>
                    <a:pt x="1213038" y="5728535"/>
                  </a:cubicBezTo>
                  <a:lnTo>
                    <a:pt x="878608" y="5728535"/>
                  </a:lnTo>
                  <a:cubicBezTo>
                    <a:pt x="875701" y="5671395"/>
                    <a:pt x="872625" y="5611785"/>
                    <a:pt x="871727" y="5552536"/>
                  </a:cubicBezTo>
                  <a:lnTo>
                    <a:pt x="856748" y="5402743"/>
                  </a:lnTo>
                  <a:lnTo>
                    <a:pt x="856748" y="4938388"/>
                  </a:lnTo>
                  <a:lnTo>
                    <a:pt x="906679" y="4693727"/>
                  </a:lnTo>
                  <a:lnTo>
                    <a:pt x="888339" y="4581071"/>
                  </a:lnTo>
                  <a:lnTo>
                    <a:pt x="888340" y="4581071"/>
                  </a:lnTo>
                  <a:lnTo>
                    <a:pt x="871728" y="4479025"/>
                  </a:lnTo>
                  <a:cubicBezTo>
                    <a:pt x="862264" y="4512577"/>
                    <a:pt x="850467" y="4546796"/>
                    <a:pt x="837952" y="4581071"/>
                  </a:cubicBezTo>
                  <a:lnTo>
                    <a:pt x="837951" y="4581071"/>
                  </a:lnTo>
                  <a:cubicBezTo>
                    <a:pt x="802120" y="4679442"/>
                    <a:pt x="760533" y="4778331"/>
                    <a:pt x="751893" y="4863490"/>
                  </a:cubicBezTo>
                  <a:cubicBezTo>
                    <a:pt x="763709" y="5248980"/>
                    <a:pt x="696884" y="5485051"/>
                    <a:pt x="617128" y="5728535"/>
                  </a:cubicBezTo>
                  <a:lnTo>
                    <a:pt x="291281" y="5728535"/>
                  </a:lnTo>
                  <a:lnTo>
                    <a:pt x="287536" y="5612453"/>
                  </a:lnTo>
                  <a:cubicBezTo>
                    <a:pt x="265900" y="5206349"/>
                    <a:pt x="304180" y="4960024"/>
                    <a:pt x="397384" y="4618831"/>
                  </a:cubicBezTo>
                  <a:lnTo>
                    <a:pt x="397033" y="4581071"/>
                  </a:lnTo>
                  <a:lnTo>
                    <a:pt x="397034" y="4581071"/>
                  </a:lnTo>
                  <a:cubicBezTo>
                    <a:pt x="400543" y="4198569"/>
                    <a:pt x="344626" y="3816062"/>
                    <a:pt x="357997" y="3433607"/>
                  </a:cubicBezTo>
                  <a:close/>
                  <a:moveTo>
                    <a:pt x="1000299" y="1643"/>
                  </a:moveTo>
                  <a:cubicBezTo>
                    <a:pt x="1142290" y="17714"/>
                    <a:pt x="1233725" y="147534"/>
                    <a:pt x="1266180" y="209948"/>
                  </a:cubicBezTo>
                  <a:cubicBezTo>
                    <a:pt x="1337749" y="388035"/>
                    <a:pt x="1289481" y="646010"/>
                    <a:pt x="1306126" y="898993"/>
                  </a:cubicBezTo>
                  <a:cubicBezTo>
                    <a:pt x="1341077" y="1017161"/>
                    <a:pt x="1336084" y="1055442"/>
                    <a:pt x="1296139" y="1048785"/>
                  </a:cubicBezTo>
                  <a:cubicBezTo>
                    <a:pt x="1304964" y="1086489"/>
                    <a:pt x="1295227" y="1111434"/>
                    <a:pt x="1298096" y="1138678"/>
                  </a:cubicBezTo>
                  <a:lnTo>
                    <a:pt x="1298097" y="1138678"/>
                  </a:lnTo>
                  <a:cubicBezTo>
                    <a:pt x="1300323" y="1168033"/>
                    <a:pt x="1317044" y="1200049"/>
                    <a:pt x="1386014" y="1253500"/>
                  </a:cubicBezTo>
                  <a:lnTo>
                    <a:pt x="1291146" y="1328397"/>
                  </a:lnTo>
                  <a:cubicBezTo>
                    <a:pt x="1326098" y="1446567"/>
                    <a:pt x="1381023" y="1589701"/>
                    <a:pt x="1445932" y="1692891"/>
                  </a:cubicBezTo>
                  <a:lnTo>
                    <a:pt x="1381022" y="1757801"/>
                  </a:lnTo>
                  <a:cubicBezTo>
                    <a:pt x="1405988" y="1786095"/>
                    <a:pt x="1480883" y="1809396"/>
                    <a:pt x="1455918" y="1842683"/>
                  </a:cubicBezTo>
                  <a:cubicBezTo>
                    <a:pt x="1427624" y="1945873"/>
                    <a:pt x="1369372" y="2059050"/>
                    <a:pt x="1326098" y="2167233"/>
                  </a:cubicBezTo>
                  <a:cubicBezTo>
                    <a:pt x="1386015" y="2173890"/>
                    <a:pt x="1415974" y="2180547"/>
                    <a:pt x="1505849" y="2187205"/>
                  </a:cubicBezTo>
                  <a:cubicBezTo>
                    <a:pt x="1532134" y="2216917"/>
                    <a:pt x="1563125" y="2251336"/>
                    <a:pt x="1592182" y="2286142"/>
                  </a:cubicBezTo>
                  <a:lnTo>
                    <a:pt x="1592184" y="2286142"/>
                  </a:lnTo>
                  <a:cubicBezTo>
                    <a:pt x="1648871" y="2351776"/>
                    <a:pt x="1699489" y="2417957"/>
                    <a:pt x="1700581" y="2451838"/>
                  </a:cubicBezTo>
                  <a:cubicBezTo>
                    <a:pt x="1677280" y="2570007"/>
                    <a:pt x="1614033" y="2708149"/>
                    <a:pt x="1525823" y="2806346"/>
                  </a:cubicBezTo>
                  <a:cubicBezTo>
                    <a:pt x="1582604" y="3019952"/>
                    <a:pt x="1588783" y="3228287"/>
                    <a:pt x="1564298" y="3433606"/>
                  </a:cubicBezTo>
                  <a:lnTo>
                    <a:pt x="357997" y="3433606"/>
                  </a:lnTo>
                  <a:cubicBezTo>
                    <a:pt x="361606" y="3257771"/>
                    <a:pt x="381219" y="3081989"/>
                    <a:pt x="427343" y="2906207"/>
                  </a:cubicBezTo>
                  <a:lnTo>
                    <a:pt x="312503" y="2781381"/>
                  </a:lnTo>
                  <a:lnTo>
                    <a:pt x="502240" y="2441852"/>
                  </a:lnTo>
                  <a:cubicBezTo>
                    <a:pt x="445692" y="2397654"/>
                    <a:pt x="398283" y="2345651"/>
                    <a:pt x="360181" y="2286142"/>
                  </a:cubicBezTo>
                  <a:lnTo>
                    <a:pt x="360181" y="2286142"/>
                  </a:lnTo>
                  <a:cubicBezTo>
                    <a:pt x="191427" y="2049061"/>
                    <a:pt x="144185" y="1710010"/>
                    <a:pt x="67840" y="1403293"/>
                  </a:cubicBezTo>
                  <a:cubicBezTo>
                    <a:pt x="51782" y="1311963"/>
                    <a:pt x="90192" y="1206108"/>
                    <a:pt x="144160" y="1138678"/>
                  </a:cubicBezTo>
                  <a:lnTo>
                    <a:pt x="144160" y="1138678"/>
                  </a:lnTo>
                  <a:cubicBezTo>
                    <a:pt x="178854" y="1093626"/>
                    <a:pt x="220576" y="1065454"/>
                    <a:pt x="257578" y="1068757"/>
                  </a:cubicBezTo>
                  <a:lnTo>
                    <a:pt x="227619" y="903986"/>
                  </a:lnTo>
                  <a:cubicBezTo>
                    <a:pt x="508895" y="707591"/>
                    <a:pt x="630395" y="86785"/>
                    <a:pt x="841769" y="30197"/>
                  </a:cubicBezTo>
                  <a:cubicBezTo>
                    <a:pt x="900021" y="3568"/>
                    <a:pt x="952969" y="-3714"/>
                    <a:pt x="1000299" y="16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9BBC91AA-2CD2-48A1-814E-0BC7DEB2CA1F}"/>
                </a:ext>
              </a:extLst>
            </p:cNvPr>
            <p:cNvSpPr/>
            <p:nvPr/>
          </p:nvSpPr>
          <p:spPr>
            <a:xfrm>
              <a:off x="7092280" y="1435354"/>
              <a:ext cx="1251308" cy="3993517"/>
            </a:xfrm>
            <a:custGeom>
              <a:avLst/>
              <a:gdLst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39802 w 2274475"/>
                <a:gd name="connsiteY54" fmla="*/ 113436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90104 w 2274475"/>
                <a:gd name="connsiteY8" fmla="*/ 110685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74475" h="7258931">
                  <a:moveTo>
                    <a:pt x="1010406" y="480"/>
                  </a:moveTo>
                  <a:cubicBezTo>
                    <a:pt x="1043686" y="-1083"/>
                    <a:pt x="1073016" y="1304"/>
                    <a:pt x="1102095" y="5735"/>
                  </a:cubicBezTo>
                  <a:cubicBezTo>
                    <a:pt x="1104192" y="5411"/>
                    <a:pt x="1106275" y="5508"/>
                    <a:pt x="1108360" y="5621"/>
                  </a:cubicBezTo>
                  <a:cubicBezTo>
                    <a:pt x="1267121" y="18361"/>
                    <a:pt x="1286231" y="91404"/>
                    <a:pt x="1384688" y="135883"/>
                  </a:cubicBezTo>
                  <a:lnTo>
                    <a:pt x="1492367" y="319142"/>
                  </a:lnTo>
                  <a:cubicBezTo>
                    <a:pt x="1491728" y="426282"/>
                    <a:pt x="1510135" y="527075"/>
                    <a:pt x="1487277" y="627868"/>
                  </a:cubicBezTo>
                  <a:cubicBezTo>
                    <a:pt x="1418910" y="746113"/>
                    <a:pt x="1302895" y="830053"/>
                    <a:pt x="1311344" y="934324"/>
                  </a:cubicBezTo>
                  <a:lnTo>
                    <a:pt x="1325500" y="985327"/>
                  </a:lnTo>
                  <a:cubicBezTo>
                    <a:pt x="1330194" y="1024847"/>
                    <a:pt x="1375728" y="1068875"/>
                    <a:pt x="1390104" y="1106856"/>
                  </a:cubicBezTo>
                  <a:cubicBezTo>
                    <a:pt x="1431693" y="1230800"/>
                    <a:pt x="1797433" y="1317290"/>
                    <a:pt x="2048362" y="1385160"/>
                  </a:cubicBezTo>
                  <a:cubicBezTo>
                    <a:pt x="2111119" y="1394902"/>
                    <a:pt x="2091635" y="1498099"/>
                    <a:pt x="2117009" y="1597559"/>
                  </a:cubicBezTo>
                  <a:cubicBezTo>
                    <a:pt x="2135620" y="1660396"/>
                    <a:pt x="2154811" y="1677574"/>
                    <a:pt x="2148808" y="1758448"/>
                  </a:cubicBezTo>
                  <a:cubicBezTo>
                    <a:pt x="2191400" y="1843059"/>
                    <a:pt x="2218460" y="1906746"/>
                    <a:pt x="2189395" y="2037940"/>
                  </a:cubicBezTo>
                  <a:cubicBezTo>
                    <a:pt x="2188764" y="2111215"/>
                    <a:pt x="2206824" y="2102251"/>
                    <a:pt x="2232360" y="2257766"/>
                  </a:cubicBezTo>
                  <a:cubicBezTo>
                    <a:pt x="2286030" y="2406818"/>
                    <a:pt x="2285957" y="2613610"/>
                    <a:pt x="2246002" y="2696740"/>
                  </a:cubicBezTo>
                  <a:cubicBezTo>
                    <a:pt x="2250906" y="2813515"/>
                    <a:pt x="2280244" y="2781221"/>
                    <a:pt x="2261780" y="2932246"/>
                  </a:cubicBezTo>
                  <a:cubicBezTo>
                    <a:pt x="2251812" y="3042523"/>
                    <a:pt x="2230338" y="3222331"/>
                    <a:pt x="2189929" y="3317283"/>
                  </a:cubicBezTo>
                  <a:cubicBezTo>
                    <a:pt x="2205594" y="3415974"/>
                    <a:pt x="2208562" y="3482744"/>
                    <a:pt x="2153905" y="3546819"/>
                  </a:cubicBezTo>
                  <a:cubicBezTo>
                    <a:pt x="2123547" y="3613605"/>
                    <a:pt x="2067020" y="3631796"/>
                    <a:pt x="2062829" y="3747178"/>
                  </a:cubicBezTo>
                  <a:cubicBezTo>
                    <a:pt x="2038248" y="3784366"/>
                    <a:pt x="2043572" y="3814077"/>
                    <a:pt x="1996560" y="3899862"/>
                  </a:cubicBezTo>
                  <a:cubicBezTo>
                    <a:pt x="1976622" y="3973381"/>
                    <a:pt x="1945464" y="4030878"/>
                    <a:pt x="1973112" y="4192026"/>
                  </a:cubicBezTo>
                  <a:cubicBezTo>
                    <a:pt x="1978331" y="4297101"/>
                    <a:pt x="1988760" y="4562878"/>
                    <a:pt x="1994230" y="4758341"/>
                  </a:cubicBezTo>
                  <a:cubicBezTo>
                    <a:pt x="1999377" y="4985418"/>
                    <a:pt x="1993308" y="5242399"/>
                    <a:pt x="1998454" y="5443309"/>
                  </a:cubicBezTo>
                  <a:cubicBezTo>
                    <a:pt x="2022566" y="5619053"/>
                    <a:pt x="2065370" y="5798537"/>
                    <a:pt x="2070791" y="5970543"/>
                  </a:cubicBezTo>
                  <a:lnTo>
                    <a:pt x="2032486" y="6356695"/>
                  </a:lnTo>
                  <a:cubicBezTo>
                    <a:pt x="2079044" y="6432965"/>
                    <a:pt x="2118126" y="6490542"/>
                    <a:pt x="2112349" y="6570550"/>
                  </a:cubicBezTo>
                  <a:cubicBezTo>
                    <a:pt x="2108465" y="6689962"/>
                    <a:pt x="2037292" y="6764517"/>
                    <a:pt x="2055838" y="6861500"/>
                  </a:cubicBezTo>
                  <a:cubicBezTo>
                    <a:pt x="2097864" y="6951606"/>
                    <a:pt x="2147368" y="7116476"/>
                    <a:pt x="2193133" y="7243963"/>
                  </a:cubicBezTo>
                  <a:lnTo>
                    <a:pt x="1732215" y="7204737"/>
                  </a:lnTo>
                  <a:lnTo>
                    <a:pt x="1663568" y="6959567"/>
                  </a:lnTo>
                  <a:cubicBezTo>
                    <a:pt x="1623726" y="6778984"/>
                    <a:pt x="1531549" y="6564756"/>
                    <a:pt x="1544042" y="6417818"/>
                  </a:cubicBezTo>
                  <a:cubicBezTo>
                    <a:pt x="1469780" y="6357795"/>
                    <a:pt x="1458800" y="6257382"/>
                    <a:pt x="1453500" y="6124684"/>
                  </a:cubicBezTo>
                  <a:cubicBezTo>
                    <a:pt x="1459414" y="5973294"/>
                    <a:pt x="1487695" y="5797290"/>
                    <a:pt x="1474862" y="5692653"/>
                  </a:cubicBezTo>
                  <a:cubicBezTo>
                    <a:pt x="1347374" y="5192509"/>
                    <a:pt x="1249791" y="4714793"/>
                    <a:pt x="1163424" y="4154838"/>
                  </a:cubicBezTo>
                  <a:cubicBezTo>
                    <a:pt x="1039173" y="4600350"/>
                    <a:pt x="963519" y="5378561"/>
                    <a:pt x="947675" y="5468942"/>
                  </a:cubicBezTo>
                  <a:cubicBezTo>
                    <a:pt x="932722" y="5560633"/>
                    <a:pt x="914032" y="5637371"/>
                    <a:pt x="902817" y="5744015"/>
                  </a:cubicBezTo>
                  <a:cubicBezTo>
                    <a:pt x="919033" y="6058608"/>
                    <a:pt x="882913" y="6575066"/>
                    <a:pt x="839316" y="6702747"/>
                  </a:cubicBezTo>
                  <a:cubicBezTo>
                    <a:pt x="858492" y="6778871"/>
                    <a:pt x="832810" y="6810137"/>
                    <a:pt x="780961" y="6871307"/>
                  </a:cubicBezTo>
                  <a:cubicBezTo>
                    <a:pt x="768808" y="6922202"/>
                    <a:pt x="820204" y="6999264"/>
                    <a:pt x="740763" y="7038944"/>
                  </a:cubicBezTo>
                  <a:cubicBezTo>
                    <a:pt x="606138" y="7157742"/>
                    <a:pt x="460299" y="7242895"/>
                    <a:pt x="340627" y="7257023"/>
                  </a:cubicBezTo>
                  <a:cubicBezTo>
                    <a:pt x="221975" y="7267509"/>
                    <a:pt x="178088" y="7236875"/>
                    <a:pt x="160369" y="7112785"/>
                  </a:cubicBezTo>
                  <a:cubicBezTo>
                    <a:pt x="142245" y="6930616"/>
                    <a:pt x="404486" y="6901713"/>
                    <a:pt x="375147" y="6637304"/>
                  </a:cubicBezTo>
                  <a:cubicBezTo>
                    <a:pt x="367007" y="6500075"/>
                    <a:pt x="336437" y="6430133"/>
                    <a:pt x="354465" y="6292903"/>
                  </a:cubicBezTo>
                  <a:cubicBezTo>
                    <a:pt x="358235" y="6286495"/>
                    <a:pt x="414341" y="5984768"/>
                    <a:pt x="418111" y="5978359"/>
                  </a:cubicBezTo>
                  <a:cubicBezTo>
                    <a:pt x="413580" y="5770394"/>
                    <a:pt x="386620" y="5689529"/>
                    <a:pt x="438162" y="5462874"/>
                  </a:cubicBezTo>
                  <a:lnTo>
                    <a:pt x="408741" y="4908987"/>
                  </a:lnTo>
                  <a:cubicBezTo>
                    <a:pt x="383383" y="4594734"/>
                    <a:pt x="347025" y="4231956"/>
                    <a:pt x="369833" y="3984130"/>
                  </a:cubicBezTo>
                  <a:cubicBezTo>
                    <a:pt x="360790" y="3878249"/>
                    <a:pt x="203156" y="3654257"/>
                    <a:pt x="114102" y="3468366"/>
                  </a:cubicBezTo>
                  <a:cubicBezTo>
                    <a:pt x="73252" y="3345749"/>
                    <a:pt x="107597" y="3109690"/>
                    <a:pt x="25841" y="2997641"/>
                  </a:cubicBezTo>
                  <a:cubicBezTo>
                    <a:pt x="-26781" y="2864117"/>
                    <a:pt x="13437" y="2636005"/>
                    <a:pt x="37056" y="2488661"/>
                  </a:cubicBezTo>
                  <a:cubicBezTo>
                    <a:pt x="58606" y="2354225"/>
                    <a:pt x="33601" y="2288134"/>
                    <a:pt x="10548" y="2180866"/>
                  </a:cubicBezTo>
                  <a:cubicBezTo>
                    <a:pt x="-2582" y="2138083"/>
                    <a:pt x="49550" y="1969276"/>
                    <a:pt x="66962" y="1852534"/>
                  </a:cubicBezTo>
                  <a:cubicBezTo>
                    <a:pt x="80491" y="1712295"/>
                    <a:pt x="109474" y="1518069"/>
                    <a:pt x="133715" y="1495365"/>
                  </a:cubicBezTo>
                  <a:cubicBezTo>
                    <a:pt x="320335" y="1404758"/>
                    <a:pt x="520831" y="1377628"/>
                    <a:pt x="726142" y="1204779"/>
                  </a:cubicBezTo>
                  <a:lnTo>
                    <a:pt x="801702" y="1145790"/>
                  </a:lnTo>
                  <a:cubicBezTo>
                    <a:pt x="809306" y="1071017"/>
                    <a:pt x="832150" y="1000053"/>
                    <a:pt x="839754" y="925280"/>
                  </a:cubicBezTo>
                  <a:cubicBezTo>
                    <a:pt x="835314" y="915634"/>
                    <a:pt x="854784" y="890796"/>
                    <a:pt x="852095" y="881622"/>
                  </a:cubicBezTo>
                  <a:cubicBezTo>
                    <a:pt x="830908" y="801911"/>
                    <a:pt x="739926" y="755876"/>
                    <a:pt x="685639" y="674518"/>
                  </a:cubicBezTo>
                  <a:cubicBezTo>
                    <a:pt x="679420" y="654057"/>
                    <a:pt x="675363" y="620231"/>
                    <a:pt x="673583" y="580154"/>
                  </a:cubicBezTo>
                  <a:cubicBezTo>
                    <a:pt x="646287" y="504174"/>
                    <a:pt x="625266" y="418796"/>
                    <a:pt x="642606" y="341636"/>
                  </a:cubicBezTo>
                  <a:cubicBezTo>
                    <a:pt x="637217" y="194039"/>
                    <a:pt x="706592" y="142696"/>
                    <a:pt x="839802" y="36004"/>
                  </a:cubicBezTo>
                  <a:cubicBezTo>
                    <a:pt x="910855" y="12350"/>
                    <a:pt x="964405" y="2641"/>
                    <a:pt x="1010406" y="4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55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1983341" y="2269995"/>
            <a:ext cx="664294" cy="799789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Oval 22">
            <a:extLst>
              <a:ext uri="{FF2B5EF4-FFF2-40B4-BE49-F238E27FC236}">
                <a16:creationId xmlns:a16="http://schemas.microsoft.com/office/drawing/2014/main" id="{9C3B291B-AEE0-4433-AB8E-F479096FA805}"/>
              </a:ext>
            </a:extLst>
          </p:cNvPr>
          <p:cNvSpPr>
            <a:spLocks/>
          </p:cNvSpPr>
          <p:nvPr/>
        </p:nvSpPr>
        <p:spPr>
          <a:xfrm>
            <a:off x="3849245" y="2264277"/>
            <a:ext cx="801689" cy="727679"/>
          </a:xfrm>
          <a:custGeom>
            <a:avLst/>
            <a:gdLst/>
            <a:ahLst/>
            <a:cxnLst/>
            <a:rect l="l" t="t" r="r" b="b"/>
            <a:pathLst>
              <a:path w="3880153" h="3953697">
                <a:moveTo>
                  <a:pt x="1455" y="3168352"/>
                </a:moveTo>
                <a:cubicBezTo>
                  <a:pt x="205207" y="3400679"/>
                  <a:pt x="634857" y="3494667"/>
                  <a:pt x="960501" y="3505633"/>
                </a:cubicBezTo>
                <a:cubicBezTo>
                  <a:pt x="1028690" y="3627447"/>
                  <a:pt x="1119686" y="3734676"/>
                  <a:pt x="1227538" y="3821974"/>
                </a:cubicBezTo>
                <a:cubicBezTo>
                  <a:pt x="1160267" y="3830083"/>
                  <a:pt x="1089308" y="3833153"/>
                  <a:pt x="1014889" y="3832102"/>
                </a:cubicBezTo>
                <a:cubicBezTo>
                  <a:pt x="621954" y="3837001"/>
                  <a:pt x="201774" y="3729237"/>
                  <a:pt x="6261" y="3480618"/>
                </a:cubicBezTo>
                <a:cubicBezTo>
                  <a:pt x="13084" y="3484795"/>
                  <a:pt x="14745" y="3457252"/>
                  <a:pt x="1455" y="3168352"/>
                </a:cubicBezTo>
                <a:close/>
                <a:moveTo>
                  <a:pt x="3880153" y="3138359"/>
                </a:moveTo>
                <a:cubicBezTo>
                  <a:pt x="3866863" y="3427259"/>
                  <a:pt x="3868524" y="3454802"/>
                  <a:pt x="3875347" y="3450625"/>
                </a:cubicBezTo>
                <a:cubicBezTo>
                  <a:pt x="3706183" y="3641999"/>
                  <a:pt x="3368822" y="3808933"/>
                  <a:pt x="2885642" y="3802109"/>
                </a:cubicBezTo>
                <a:cubicBezTo>
                  <a:pt x="2813626" y="3803007"/>
                  <a:pt x="2740694" y="3800121"/>
                  <a:pt x="2668496" y="3792296"/>
                </a:cubicBezTo>
                <a:cubicBezTo>
                  <a:pt x="2770475" y="3703843"/>
                  <a:pt x="2855364" y="3596451"/>
                  <a:pt x="2918364" y="3475766"/>
                </a:cubicBezTo>
                <a:cubicBezTo>
                  <a:pt x="3244332" y="3465202"/>
                  <a:pt x="3675828" y="3371339"/>
                  <a:pt x="3880153" y="3138359"/>
                </a:cubicBezTo>
                <a:close/>
                <a:moveTo>
                  <a:pt x="2029821" y="3074540"/>
                </a:moveTo>
                <a:cubicBezTo>
                  <a:pt x="2072358" y="3090570"/>
                  <a:pt x="2100256" y="3117016"/>
                  <a:pt x="2101178" y="3147049"/>
                </a:cubicBezTo>
                <a:cubicBezTo>
                  <a:pt x="2102135" y="3178198"/>
                  <a:pt x="2073853" y="3206004"/>
                  <a:pt x="2029821" y="3222855"/>
                </a:cubicBezTo>
                <a:close/>
                <a:moveTo>
                  <a:pt x="1455" y="2758032"/>
                </a:moveTo>
                <a:cubicBezTo>
                  <a:pt x="177591" y="2958870"/>
                  <a:pt x="522539" y="3056328"/>
                  <a:pt x="823260" y="3085716"/>
                </a:cubicBezTo>
                <a:cubicBezTo>
                  <a:pt x="836237" y="3203756"/>
                  <a:pt x="868282" y="3316114"/>
                  <a:pt x="916781" y="3419465"/>
                </a:cubicBezTo>
                <a:cubicBezTo>
                  <a:pt x="553826" y="3407844"/>
                  <a:pt x="185565" y="3298305"/>
                  <a:pt x="6261" y="3070298"/>
                </a:cubicBezTo>
                <a:cubicBezTo>
                  <a:pt x="13084" y="3074475"/>
                  <a:pt x="14745" y="3046932"/>
                  <a:pt x="1455" y="2758032"/>
                </a:cubicBezTo>
                <a:close/>
                <a:moveTo>
                  <a:pt x="3880153" y="2733869"/>
                </a:moveTo>
                <a:cubicBezTo>
                  <a:pt x="3866863" y="3022769"/>
                  <a:pt x="3868524" y="3050312"/>
                  <a:pt x="3875347" y="3046135"/>
                </a:cubicBezTo>
                <a:cubicBezTo>
                  <a:pt x="3714650" y="3227931"/>
                  <a:pt x="3402172" y="3387671"/>
                  <a:pt x="2957054" y="3395450"/>
                </a:cubicBezTo>
                <a:cubicBezTo>
                  <a:pt x="3001703" y="3291967"/>
                  <a:pt x="3030894" y="3180307"/>
                  <a:pt x="3041718" y="3063353"/>
                </a:cubicBezTo>
                <a:cubicBezTo>
                  <a:pt x="3346235" y="3035739"/>
                  <a:pt x="3700756" y="2938426"/>
                  <a:pt x="3880153" y="2733869"/>
                </a:cubicBezTo>
                <a:close/>
                <a:moveTo>
                  <a:pt x="1820161" y="2670546"/>
                </a:moveTo>
                <a:lnTo>
                  <a:pt x="1820161" y="2807794"/>
                </a:lnTo>
                <a:cubicBezTo>
                  <a:pt x="1784534" y="2791726"/>
                  <a:pt x="1761919" y="2767633"/>
                  <a:pt x="1761090" y="2740643"/>
                </a:cubicBezTo>
                <a:cubicBezTo>
                  <a:pt x="1760228" y="2712584"/>
                  <a:pt x="1783091" y="2687237"/>
                  <a:pt x="1820161" y="2670546"/>
                </a:cubicBezTo>
                <a:close/>
                <a:moveTo>
                  <a:pt x="1820161" y="2351698"/>
                </a:moveTo>
                <a:lnTo>
                  <a:pt x="1820161" y="2426781"/>
                </a:lnTo>
                <a:cubicBezTo>
                  <a:pt x="1541058" y="2454722"/>
                  <a:pt x="1332994" y="2587385"/>
                  <a:pt x="1337817" y="2744384"/>
                </a:cubicBezTo>
                <a:cubicBezTo>
                  <a:pt x="1342529" y="2897779"/>
                  <a:pt x="1548926" y="3024362"/>
                  <a:pt x="1820161" y="3051732"/>
                </a:cubicBezTo>
                <a:lnTo>
                  <a:pt x="1820161" y="3217389"/>
                </a:lnTo>
                <a:cubicBezTo>
                  <a:pt x="1786002" y="3201854"/>
                  <a:pt x="1763663" y="3178972"/>
                  <a:pt x="1761274" y="3153060"/>
                </a:cubicBezTo>
                <a:lnTo>
                  <a:pt x="1338460" y="3164281"/>
                </a:lnTo>
                <a:cubicBezTo>
                  <a:pt x="1352256" y="3313879"/>
                  <a:pt x="1556620" y="3434536"/>
                  <a:pt x="1820161" y="3461071"/>
                </a:cubicBezTo>
                <a:lnTo>
                  <a:pt x="1820161" y="3539697"/>
                </a:lnTo>
                <a:lnTo>
                  <a:pt x="2029821" y="3539697"/>
                </a:lnTo>
                <a:lnTo>
                  <a:pt x="2029821" y="3462128"/>
                </a:lnTo>
                <a:cubicBezTo>
                  <a:pt x="2315071" y="3436849"/>
                  <a:pt x="2529344" y="3302606"/>
                  <a:pt x="2524450" y="3143308"/>
                </a:cubicBezTo>
                <a:cubicBezTo>
                  <a:pt x="2519668" y="2987610"/>
                  <a:pt x="2307099" y="2859535"/>
                  <a:pt x="2029821" y="2834965"/>
                </a:cubicBezTo>
                <a:lnTo>
                  <a:pt x="2029821" y="2665297"/>
                </a:lnTo>
                <a:cubicBezTo>
                  <a:pt x="2070848" y="2680600"/>
                  <a:pt x="2098329" y="2705732"/>
                  <a:pt x="2100994" y="2734632"/>
                </a:cubicBezTo>
                <a:lnTo>
                  <a:pt x="2523807" y="2723411"/>
                </a:lnTo>
                <a:cubicBezTo>
                  <a:pt x="2509797" y="2571487"/>
                  <a:pt x="2299247" y="2449410"/>
                  <a:pt x="2029821" y="2425195"/>
                </a:cubicBezTo>
                <a:lnTo>
                  <a:pt x="2029821" y="2351698"/>
                </a:lnTo>
                <a:close/>
                <a:moveTo>
                  <a:pt x="1455" y="2347712"/>
                </a:moveTo>
                <a:cubicBezTo>
                  <a:pt x="183117" y="2554851"/>
                  <a:pt x="544352" y="2652021"/>
                  <a:pt x="851373" y="2678440"/>
                </a:cubicBezTo>
                <a:cubicBezTo>
                  <a:pt x="827251" y="2766976"/>
                  <a:pt x="815133" y="2860130"/>
                  <a:pt x="815133" y="2956114"/>
                </a:cubicBezTo>
                <a:cubicBezTo>
                  <a:pt x="815133" y="2971896"/>
                  <a:pt x="815461" y="2987602"/>
                  <a:pt x="817509" y="3003166"/>
                </a:cubicBezTo>
                <a:cubicBezTo>
                  <a:pt x="488191" y="2976547"/>
                  <a:pt x="169203" y="2867179"/>
                  <a:pt x="6261" y="2659978"/>
                </a:cubicBezTo>
                <a:cubicBezTo>
                  <a:pt x="13084" y="2664155"/>
                  <a:pt x="14745" y="2636612"/>
                  <a:pt x="1455" y="2347712"/>
                </a:cubicBezTo>
                <a:close/>
                <a:moveTo>
                  <a:pt x="3880153" y="2329379"/>
                </a:moveTo>
                <a:cubicBezTo>
                  <a:pt x="3866863" y="2618279"/>
                  <a:pt x="3868524" y="2645822"/>
                  <a:pt x="3875347" y="2641645"/>
                </a:cubicBezTo>
                <a:cubicBezTo>
                  <a:pt x="3725516" y="2811149"/>
                  <a:pt x="3443734" y="2961479"/>
                  <a:pt x="3045509" y="2988274"/>
                </a:cubicBezTo>
                <a:lnTo>
                  <a:pt x="3047133" y="2956114"/>
                </a:lnTo>
                <a:cubicBezTo>
                  <a:pt x="3047133" y="2854429"/>
                  <a:pt x="3033534" y="2755921"/>
                  <a:pt x="3006831" y="2662641"/>
                </a:cubicBezTo>
                <a:cubicBezTo>
                  <a:pt x="3318650" y="2638590"/>
                  <a:pt x="3693842" y="2541819"/>
                  <a:pt x="3880153" y="2329379"/>
                </a:cubicBezTo>
                <a:close/>
                <a:moveTo>
                  <a:pt x="1931133" y="1937697"/>
                </a:moveTo>
                <a:cubicBezTo>
                  <a:pt x="2487898" y="1937697"/>
                  <a:pt x="2939245" y="2388994"/>
                  <a:pt x="2939245" y="2945697"/>
                </a:cubicBezTo>
                <a:cubicBezTo>
                  <a:pt x="2939245" y="3502400"/>
                  <a:pt x="2487898" y="3953697"/>
                  <a:pt x="1931133" y="3953697"/>
                </a:cubicBezTo>
                <a:cubicBezTo>
                  <a:pt x="1374368" y="3953697"/>
                  <a:pt x="923021" y="3502400"/>
                  <a:pt x="923021" y="2945697"/>
                </a:cubicBezTo>
                <a:cubicBezTo>
                  <a:pt x="923021" y="2388994"/>
                  <a:pt x="1374368" y="1937697"/>
                  <a:pt x="1931133" y="1937697"/>
                </a:cubicBezTo>
                <a:close/>
                <a:moveTo>
                  <a:pt x="1455" y="1937392"/>
                </a:moveTo>
                <a:cubicBezTo>
                  <a:pt x="214734" y="2180582"/>
                  <a:pt x="675532" y="2272194"/>
                  <a:pt x="1005427" y="2276729"/>
                </a:cubicBezTo>
                <a:lnTo>
                  <a:pt x="1048467" y="2274995"/>
                </a:lnTo>
                <a:cubicBezTo>
                  <a:pt x="973036" y="2370730"/>
                  <a:pt x="913948" y="2479702"/>
                  <a:pt x="874973" y="2597837"/>
                </a:cubicBezTo>
                <a:cubicBezTo>
                  <a:pt x="525848" y="2578625"/>
                  <a:pt x="178686" y="2468917"/>
                  <a:pt x="6261" y="2249658"/>
                </a:cubicBezTo>
                <a:cubicBezTo>
                  <a:pt x="13084" y="2253835"/>
                  <a:pt x="14745" y="2226292"/>
                  <a:pt x="1455" y="1937392"/>
                </a:cubicBezTo>
                <a:close/>
                <a:moveTo>
                  <a:pt x="3880153" y="1924889"/>
                </a:moveTo>
                <a:cubicBezTo>
                  <a:pt x="3866863" y="2213789"/>
                  <a:pt x="3868524" y="2241332"/>
                  <a:pt x="3875347" y="2237155"/>
                </a:cubicBezTo>
                <a:cubicBezTo>
                  <a:pt x="3717776" y="2415415"/>
                  <a:pt x="3414270" y="2572469"/>
                  <a:pt x="2982846" y="2585687"/>
                </a:cubicBezTo>
                <a:cubicBezTo>
                  <a:pt x="2942265" y="2466665"/>
                  <a:pt x="2881020" y="2357243"/>
                  <a:pt x="2803561" y="2261302"/>
                </a:cubicBezTo>
                <a:cubicBezTo>
                  <a:pt x="2828324" y="2263132"/>
                  <a:pt x="2852587" y="2263902"/>
                  <a:pt x="2876180" y="2264226"/>
                </a:cubicBezTo>
                <a:cubicBezTo>
                  <a:pt x="3206076" y="2259691"/>
                  <a:pt x="3666874" y="2168079"/>
                  <a:pt x="3880153" y="1924889"/>
                </a:cubicBezTo>
                <a:close/>
                <a:moveTo>
                  <a:pt x="2970728" y="1742046"/>
                </a:moveTo>
                <a:cubicBezTo>
                  <a:pt x="3013265" y="1749515"/>
                  <a:pt x="3041163" y="1761838"/>
                  <a:pt x="3042085" y="1775832"/>
                </a:cubicBezTo>
                <a:cubicBezTo>
                  <a:pt x="3043042" y="1790346"/>
                  <a:pt x="3014760" y="1803303"/>
                  <a:pt x="2970728" y="1811155"/>
                </a:cubicBezTo>
                <a:close/>
                <a:moveTo>
                  <a:pt x="2761068" y="1553800"/>
                </a:moveTo>
                <a:lnTo>
                  <a:pt x="2761068" y="1617752"/>
                </a:lnTo>
                <a:cubicBezTo>
                  <a:pt x="2725441" y="1610265"/>
                  <a:pt x="2702826" y="1599039"/>
                  <a:pt x="2701997" y="1586462"/>
                </a:cubicBezTo>
                <a:cubicBezTo>
                  <a:pt x="2701135" y="1573388"/>
                  <a:pt x="2723998" y="1561577"/>
                  <a:pt x="2761068" y="1553800"/>
                </a:cubicBezTo>
                <a:close/>
                <a:moveTo>
                  <a:pt x="2761068" y="1405229"/>
                </a:moveTo>
                <a:lnTo>
                  <a:pt x="2761068" y="1440215"/>
                </a:lnTo>
                <a:cubicBezTo>
                  <a:pt x="2481965" y="1453234"/>
                  <a:pt x="2273901" y="1515050"/>
                  <a:pt x="2278724" y="1588206"/>
                </a:cubicBezTo>
                <a:cubicBezTo>
                  <a:pt x="2283436" y="1659682"/>
                  <a:pt x="2489833" y="1718665"/>
                  <a:pt x="2761068" y="1731418"/>
                </a:cubicBezTo>
                <a:lnTo>
                  <a:pt x="2761068" y="1808608"/>
                </a:lnTo>
                <a:cubicBezTo>
                  <a:pt x="2726909" y="1801369"/>
                  <a:pt x="2704570" y="1790707"/>
                  <a:pt x="2702181" y="1778633"/>
                </a:cubicBezTo>
                <a:lnTo>
                  <a:pt x="2279367" y="1783861"/>
                </a:lnTo>
                <a:cubicBezTo>
                  <a:pt x="2293163" y="1853568"/>
                  <a:pt x="2497527" y="1909790"/>
                  <a:pt x="2761068" y="1922154"/>
                </a:cubicBezTo>
                <a:lnTo>
                  <a:pt x="2761068" y="1958791"/>
                </a:lnTo>
                <a:lnTo>
                  <a:pt x="2970728" y="1958791"/>
                </a:lnTo>
                <a:lnTo>
                  <a:pt x="2970728" y="1922647"/>
                </a:lnTo>
                <a:cubicBezTo>
                  <a:pt x="3255978" y="1910868"/>
                  <a:pt x="3470251" y="1848316"/>
                  <a:pt x="3465357" y="1774089"/>
                </a:cubicBezTo>
                <a:cubicBezTo>
                  <a:pt x="3460575" y="1701540"/>
                  <a:pt x="3248006" y="1641862"/>
                  <a:pt x="2970728" y="1630413"/>
                </a:cubicBezTo>
                <a:lnTo>
                  <a:pt x="2970728" y="1551354"/>
                </a:lnTo>
                <a:cubicBezTo>
                  <a:pt x="3011755" y="1558485"/>
                  <a:pt x="3039236" y="1570195"/>
                  <a:pt x="3041901" y="1583662"/>
                </a:cubicBezTo>
                <a:lnTo>
                  <a:pt x="3464714" y="1578433"/>
                </a:lnTo>
                <a:cubicBezTo>
                  <a:pt x="3450704" y="1507642"/>
                  <a:pt x="3240154" y="1450759"/>
                  <a:pt x="2970728" y="1439476"/>
                </a:cubicBezTo>
                <a:lnTo>
                  <a:pt x="2970728" y="1405229"/>
                </a:lnTo>
                <a:close/>
                <a:moveTo>
                  <a:pt x="2872041" y="1244391"/>
                </a:moveTo>
                <a:cubicBezTo>
                  <a:pt x="3428806" y="1244391"/>
                  <a:pt x="3880153" y="1453922"/>
                  <a:pt x="3880153" y="1712391"/>
                </a:cubicBezTo>
                <a:cubicBezTo>
                  <a:pt x="3880153" y="1970860"/>
                  <a:pt x="3428806" y="2180391"/>
                  <a:pt x="2872041" y="2180391"/>
                </a:cubicBezTo>
                <a:cubicBezTo>
                  <a:pt x="2823092" y="2180391"/>
                  <a:pt x="2774958" y="2178772"/>
                  <a:pt x="2727893" y="2175376"/>
                </a:cubicBezTo>
                <a:cubicBezTo>
                  <a:pt x="2525684" y="1968353"/>
                  <a:pt x="2243385" y="1840114"/>
                  <a:pt x="1931133" y="1840114"/>
                </a:cubicBezTo>
                <a:cubicBezTo>
                  <a:pt x="1612467" y="1840114"/>
                  <a:pt x="1324996" y="1973676"/>
                  <a:pt x="1122380" y="2188572"/>
                </a:cubicBezTo>
                <a:cubicBezTo>
                  <a:pt x="1087421" y="2190857"/>
                  <a:pt x="1051575" y="2191340"/>
                  <a:pt x="1014889" y="2190822"/>
                </a:cubicBezTo>
                <a:cubicBezTo>
                  <a:pt x="621954" y="2195721"/>
                  <a:pt x="201774" y="2087957"/>
                  <a:pt x="6261" y="1839338"/>
                </a:cubicBezTo>
                <a:cubicBezTo>
                  <a:pt x="13084" y="1843515"/>
                  <a:pt x="14745" y="1815972"/>
                  <a:pt x="1455" y="1527072"/>
                </a:cubicBezTo>
                <a:cubicBezTo>
                  <a:pt x="214734" y="1770262"/>
                  <a:pt x="675532" y="1861874"/>
                  <a:pt x="1005427" y="1866409"/>
                </a:cubicBezTo>
                <a:cubicBezTo>
                  <a:pt x="1278600" y="1862654"/>
                  <a:pt x="1641530" y="1799192"/>
                  <a:pt x="1878042" y="1637444"/>
                </a:cubicBezTo>
                <a:cubicBezTo>
                  <a:pt x="1954537" y="1414404"/>
                  <a:pt x="2370521" y="1244391"/>
                  <a:pt x="2872041" y="1244391"/>
                </a:cubicBezTo>
                <a:close/>
                <a:moveTo>
                  <a:pt x="1455" y="1116752"/>
                </a:moveTo>
                <a:cubicBezTo>
                  <a:pt x="214734" y="1359942"/>
                  <a:pt x="675532" y="1451554"/>
                  <a:pt x="1005427" y="1456089"/>
                </a:cubicBezTo>
                <a:cubicBezTo>
                  <a:pt x="1335323" y="1451554"/>
                  <a:pt x="1796121" y="1359942"/>
                  <a:pt x="2009400" y="1116752"/>
                </a:cubicBezTo>
                <a:cubicBezTo>
                  <a:pt x="1996110" y="1405652"/>
                  <a:pt x="1997771" y="1433195"/>
                  <a:pt x="2004594" y="1429018"/>
                </a:cubicBezTo>
                <a:cubicBezTo>
                  <a:pt x="1835430" y="1620392"/>
                  <a:pt x="1498069" y="1787326"/>
                  <a:pt x="1014889" y="1780502"/>
                </a:cubicBezTo>
                <a:cubicBezTo>
                  <a:pt x="621954" y="1785401"/>
                  <a:pt x="201774" y="1677637"/>
                  <a:pt x="6261" y="1429018"/>
                </a:cubicBezTo>
                <a:cubicBezTo>
                  <a:pt x="13084" y="1433195"/>
                  <a:pt x="14745" y="1405652"/>
                  <a:pt x="1455" y="1116752"/>
                </a:cubicBezTo>
                <a:close/>
                <a:moveTo>
                  <a:pt x="1455" y="706432"/>
                </a:moveTo>
                <a:cubicBezTo>
                  <a:pt x="214734" y="949622"/>
                  <a:pt x="675532" y="1041234"/>
                  <a:pt x="1005427" y="1045769"/>
                </a:cubicBezTo>
                <a:cubicBezTo>
                  <a:pt x="1335323" y="1041234"/>
                  <a:pt x="1796121" y="949622"/>
                  <a:pt x="2009400" y="706432"/>
                </a:cubicBezTo>
                <a:cubicBezTo>
                  <a:pt x="1996110" y="995332"/>
                  <a:pt x="1997771" y="1022875"/>
                  <a:pt x="2004594" y="1018698"/>
                </a:cubicBezTo>
                <a:cubicBezTo>
                  <a:pt x="1835430" y="1210072"/>
                  <a:pt x="1498069" y="1377006"/>
                  <a:pt x="1014889" y="1370182"/>
                </a:cubicBezTo>
                <a:cubicBezTo>
                  <a:pt x="621954" y="1375081"/>
                  <a:pt x="201774" y="1267317"/>
                  <a:pt x="6261" y="1018698"/>
                </a:cubicBezTo>
                <a:cubicBezTo>
                  <a:pt x="13084" y="1022875"/>
                  <a:pt x="14745" y="995332"/>
                  <a:pt x="1455" y="706432"/>
                </a:cubicBezTo>
                <a:close/>
                <a:moveTo>
                  <a:pt x="1106799" y="489687"/>
                </a:moveTo>
                <a:cubicBezTo>
                  <a:pt x="1149336" y="497156"/>
                  <a:pt x="1177233" y="509479"/>
                  <a:pt x="1178156" y="523473"/>
                </a:cubicBezTo>
                <a:cubicBezTo>
                  <a:pt x="1179112" y="537987"/>
                  <a:pt x="1150831" y="550944"/>
                  <a:pt x="1106799" y="558796"/>
                </a:cubicBezTo>
                <a:close/>
                <a:moveTo>
                  <a:pt x="897139" y="301441"/>
                </a:moveTo>
                <a:lnTo>
                  <a:pt x="897139" y="365393"/>
                </a:lnTo>
                <a:cubicBezTo>
                  <a:pt x="861512" y="357906"/>
                  <a:pt x="838897" y="346680"/>
                  <a:pt x="838068" y="334103"/>
                </a:cubicBezTo>
                <a:cubicBezTo>
                  <a:pt x="837206" y="321029"/>
                  <a:pt x="860069" y="309218"/>
                  <a:pt x="897139" y="301441"/>
                </a:cubicBezTo>
                <a:close/>
                <a:moveTo>
                  <a:pt x="897139" y="152870"/>
                </a:moveTo>
                <a:lnTo>
                  <a:pt x="897139" y="187856"/>
                </a:lnTo>
                <a:cubicBezTo>
                  <a:pt x="618036" y="200875"/>
                  <a:pt x="409972" y="262691"/>
                  <a:pt x="414795" y="335847"/>
                </a:cubicBezTo>
                <a:cubicBezTo>
                  <a:pt x="419507" y="407323"/>
                  <a:pt x="625904" y="466306"/>
                  <a:pt x="897139" y="479059"/>
                </a:cubicBezTo>
                <a:lnTo>
                  <a:pt x="897139" y="556249"/>
                </a:lnTo>
                <a:cubicBezTo>
                  <a:pt x="862980" y="549010"/>
                  <a:pt x="840641" y="538348"/>
                  <a:pt x="838251" y="526274"/>
                </a:cubicBezTo>
                <a:lnTo>
                  <a:pt x="415438" y="531502"/>
                </a:lnTo>
                <a:cubicBezTo>
                  <a:pt x="429234" y="601209"/>
                  <a:pt x="633598" y="657431"/>
                  <a:pt x="897139" y="669795"/>
                </a:cubicBezTo>
                <a:lnTo>
                  <a:pt x="897139" y="706432"/>
                </a:lnTo>
                <a:lnTo>
                  <a:pt x="1106799" y="706432"/>
                </a:lnTo>
                <a:lnTo>
                  <a:pt x="1106799" y="670288"/>
                </a:lnTo>
                <a:cubicBezTo>
                  <a:pt x="1392049" y="658509"/>
                  <a:pt x="1606322" y="595956"/>
                  <a:pt x="1601428" y="521730"/>
                </a:cubicBezTo>
                <a:cubicBezTo>
                  <a:pt x="1596646" y="449181"/>
                  <a:pt x="1384077" y="389502"/>
                  <a:pt x="1106799" y="378054"/>
                </a:cubicBezTo>
                <a:lnTo>
                  <a:pt x="1106799" y="298995"/>
                </a:lnTo>
                <a:cubicBezTo>
                  <a:pt x="1147826" y="306126"/>
                  <a:pt x="1175307" y="317836"/>
                  <a:pt x="1177972" y="331303"/>
                </a:cubicBezTo>
                <a:lnTo>
                  <a:pt x="1600785" y="326074"/>
                </a:lnTo>
                <a:cubicBezTo>
                  <a:pt x="1586775" y="255283"/>
                  <a:pt x="1376225" y="198400"/>
                  <a:pt x="1106799" y="187117"/>
                </a:cubicBezTo>
                <a:lnTo>
                  <a:pt x="1106799" y="152870"/>
                </a:lnTo>
                <a:close/>
                <a:moveTo>
                  <a:pt x="1008112" y="0"/>
                </a:moveTo>
                <a:cubicBezTo>
                  <a:pt x="1564877" y="0"/>
                  <a:pt x="2016224" y="209531"/>
                  <a:pt x="2016224" y="468000"/>
                </a:cubicBezTo>
                <a:cubicBezTo>
                  <a:pt x="2016224" y="726469"/>
                  <a:pt x="1564877" y="936000"/>
                  <a:pt x="1008112" y="936000"/>
                </a:cubicBezTo>
                <a:cubicBezTo>
                  <a:pt x="451347" y="936000"/>
                  <a:pt x="0" y="726469"/>
                  <a:pt x="0" y="468000"/>
                </a:cubicBezTo>
                <a:cubicBezTo>
                  <a:pt x="0" y="209531"/>
                  <a:pt x="451347" y="0"/>
                  <a:pt x="10081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226D7E44-4CBD-4099-BBFA-5B4FF777F65D}"/>
              </a:ext>
            </a:extLst>
          </p:cNvPr>
          <p:cNvSpPr/>
          <p:nvPr/>
        </p:nvSpPr>
        <p:spPr>
          <a:xfrm>
            <a:off x="7637472" y="2337742"/>
            <a:ext cx="779767" cy="70087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014" y="5588267"/>
            <a:ext cx="2122862" cy="10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25719" y="433763"/>
            <a:ext cx="4142139" cy="724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u="sng" dirty="0" err="1" smtClean="0"/>
              <a:t>Narasumber</a:t>
            </a:r>
            <a:endParaRPr lang="en-US" u="sng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47B9A6-8BAC-451F-A78A-EAAC62A01C95}"/>
              </a:ext>
            </a:extLst>
          </p:cNvPr>
          <p:cNvSpPr/>
          <p:nvPr/>
        </p:nvSpPr>
        <p:spPr>
          <a:xfrm>
            <a:off x="5654981" y="3111080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B8F3A7-87E9-41BA-AF2B-28BDD63332CE}"/>
              </a:ext>
            </a:extLst>
          </p:cNvPr>
          <p:cNvGrpSpPr/>
          <p:nvPr/>
        </p:nvGrpSpPr>
        <p:grpSpPr>
          <a:xfrm>
            <a:off x="5737179" y="3193278"/>
            <a:ext cx="1032157" cy="1032157"/>
            <a:chOff x="4023402" y="3219622"/>
            <a:chExt cx="1080120" cy="108012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A3E2E406-05E4-4364-ABBE-7E5D195F032E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F0B51072-EE03-4465-91D6-6CF64A0BC257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176F9C5A-D3D6-4C8F-ADBD-7A17D7C4FB64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D7F9A8F8-BBBA-452D-AD44-39F38C78119E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BAF21CBC-53AC-49FC-A977-5B003E53B35B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59D54C-7941-4659-8E8A-47F6A7A48284}"/>
              </a:ext>
            </a:extLst>
          </p:cNvPr>
          <p:cNvGrpSpPr/>
          <p:nvPr/>
        </p:nvGrpSpPr>
        <p:grpSpPr>
          <a:xfrm>
            <a:off x="4050872" y="1649211"/>
            <a:ext cx="4428772" cy="4259759"/>
            <a:chOff x="2185685" y="1605569"/>
            <a:chExt cx="4731783" cy="45512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575EE8-ED01-4080-B6EF-54AFCF8D6F73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22" name="Teardrop 4">
                <a:extLst>
                  <a:ext uri="{FF2B5EF4-FFF2-40B4-BE49-F238E27FC236}">
                    <a16:creationId xmlns:a16="http://schemas.microsoft.com/office/drawing/2014/main" id="{F29DF47A-9E15-4CF9-AF03-FF66566A9EB0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5D2D9AE-07D3-4E6E-A62C-09E9B058B1CE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9256E7-1896-4233-B3FF-9060E31F0D69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20" name="Teardrop 4">
                <a:extLst>
                  <a:ext uri="{FF2B5EF4-FFF2-40B4-BE49-F238E27FC236}">
                    <a16:creationId xmlns:a16="http://schemas.microsoft.com/office/drawing/2014/main" id="{7C3CC8C7-B007-486D-AFB5-6E09BCC72077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71C5B6-7139-4616-A7F5-D92825468AEB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C86222-8EF2-48E1-8E8D-7FB287DE8C20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18" name="Teardrop 4">
                <a:extLst>
                  <a:ext uri="{FF2B5EF4-FFF2-40B4-BE49-F238E27FC236}">
                    <a16:creationId xmlns:a16="http://schemas.microsoft.com/office/drawing/2014/main" id="{8465A35A-83F6-45AC-A3B4-E2381EB04284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728AE1C-7351-40F8-A27B-A6F3BD56ABF2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5F935E-CA17-4F00-AFC5-08BE4FF6C776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16" name="Teardrop 4">
                <a:extLst>
                  <a:ext uri="{FF2B5EF4-FFF2-40B4-BE49-F238E27FC236}">
                    <a16:creationId xmlns:a16="http://schemas.microsoft.com/office/drawing/2014/main" id="{292B8CCB-D3A8-489D-A536-EE903B6D6580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A98FC5F-57F0-4B21-8F44-41E616513269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01CF1C-E669-46B1-8B27-935BB8B845DE}"/>
              </a:ext>
            </a:extLst>
          </p:cNvPr>
          <p:cNvGrpSpPr/>
          <p:nvPr/>
        </p:nvGrpSpPr>
        <p:grpSpPr>
          <a:xfrm>
            <a:off x="902187" y="3190752"/>
            <a:ext cx="3014929" cy="861775"/>
            <a:chOff x="819819" y="3646109"/>
            <a:chExt cx="1906666" cy="861775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5F38B-0096-425E-9822-C7CB6139BCD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Uli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Sigar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B5652-D41F-4221-A61F-D1C5062D66C0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600" dirty="0" err="1"/>
                <a:t>Kajian</a:t>
              </a:r>
              <a:r>
                <a:rPr lang="en-US" sz="1600" dirty="0"/>
                <a:t> </a:t>
              </a:r>
              <a:r>
                <a:rPr lang="en-US" sz="1600" dirty="0" err="1"/>
                <a:t>kerusakan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r>
                <a:rPr lang="en-US" sz="1600" dirty="0"/>
                <a:t> </a:t>
              </a:r>
              <a:r>
                <a:rPr lang="en-US" sz="1600" dirty="0" err="1"/>
                <a:t>terhadap</a:t>
              </a:r>
              <a:r>
                <a:rPr lang="en-US" sz="1600" dirty="0"/>
                <a:t> </a:t>
              </a:r>
              <a:r>
                <a:rPr lang="en-US" sz="1600" dirty="0" err="1"/>
                <a:t>bencana</a:t>
              </a:r>
              <a:r>
                <a:rPr lang="en-US" sz="1600" dirty="0"/>
                <a:t> </a:t>
              </a:r>
              <a:r>
                <a:rPr lang="en-US" sz="1600" dirty="0" err="1"/>
                <a:t>alam</a:t>
              </a:r>
              <a:endParaRPr lang="en-US" sz="16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4FBE97-4E7A-48FD-97BE-F46124A20E31}"/>
              </a:ext>
            </a:extLst>
          </p:cNvPr>
          <p:cNvGrpSpPr/>
          <p:nvPr/>
        </p:nvGrpSpPr>
        <p:grpSpPr>
          <a:xfrm>
            <a:off x="1836253" y="1482090"/>
            <a:ext cx="3014926" cy="1107670"/>
            <a:chOff x="819821" y="3646109"/>
            <a:chExt cx="1906664" cy="1107670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31812E-D9F5-4D2D-A541-F4944244638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Badan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Nasional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Penanggulangan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Bencana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E72B3-6351-407A-9C8C-8D1E72836D5E}"/>
                </a:ext>
              </a:extLst>
            </p:cNvPr>
            <p:cNvSpPr txBox="1"/>
            <p:nvPr/>
          </p:nvSpPr>
          <p:spPr>
            <a:xfrm>
              <a:off x="819821" y="4169004"/>
              <a:ext cx="1906663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600" dirty="0" err="1"/>
                <a:t>Peran</a:t>
              </a:r>
              <a:r>
                <a:rPr lang="en-US" sz="1600" dirty="0"/>
                <a:t> </a:t>
              </a:r>
              <a:r>
                <a:rPr lang="en-US" sz="1600" dirty="0" err="1"/>
                <a:t>unsur</a:t>
              </a:r>
              <a:r>
                <a:rPr lang="en-US" sz="1600" dirty="0"/>
                <a:t> </a:t>
              </a:r>
              <a:r>
                <a:rPr lang="en-US" sz="1600" dirty="0" err="1"/>
                <a:t>pentahelix</a:t>
              </a:r>
              <a:r>
                <a:rPr lang="en-US" sz="1600" dirty="0"/>
                <a:t>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kesiapsiagaan</a:t>
              </a:r>
              <a:r>
                <a:rPr lang="en-US" sz="1600" dirty="0"/>
                <a:t> </a:t>
              </a:r>
              <a:r>
                <a:rPr lang="en-US" sz="1600" dirty="0" err="1"/>
                <a:t>bencana</a:t>
              </a:r>
              <a:endParaRPr lang="en-US" sz="16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C94D71-1302-4165-ACC9-AD684D247313}"/>
              </a:ext>
            </a:extLst>
          </p:cNvPr>
          <p:cNvGrpSpPr/>
          <p:nvPr/>
        </p:nvGrpSpPr>
        <p:grpSpPr>
          <a:xfrm>
            <a:off x="2161307" y="4899416"/>
            <a:ext cx="3014929" cy="1121897"/>
            <a:chOff x="819819" y="3646109"/>
            <a:chExt cx="1906666" cy="1121897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A53072-221B-4958-95D5-F71DE73EB20C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Badan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Penanggulangan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Bencana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Daerah,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Sukabumi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82F867-1950-4D41-864B-CC65B25E42E5}"/>
                </a:ext>
              </a:extLst>
            </p:cNvPr>
            <p:cNvSpPr txBox="1"/>
            <p:nvPr/>
          </p:nvSpPr>
          <p:spPr>
            <a:xfrm>
              <a:off x="819819" y="4148734"/>
              <a:ext cx="1906663" cy="61927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600" dirty="0" err="1"/>
                <a:t>Potensi</a:t>
              </a:r>
              <a:r>
                <a:rPr lang="en-US" sz="1600" dirty="0"/>
                <a:t> </a:t>
              </a:r>
              <a:r>
                <a:rPr lang="en-US" sz="1600" dirty="0" err="1"/>
                <a:t>bencana</a:t>
              </a:r>
              <a:r>
                <a:rPr lang="en-US" sz="1600" dirty="0"/>
                <a:t> yang </a:t>
              </a:r>
              <a:r>
                <a:rPr lang="en-US" sz="1600" dirty="0" err="1"/>
                <a:t>ada</a:t>
              </a:r>
              <a:r>
                <a:rPr lang="en-US" sz="1600" dirty="0"/>
                <a:t> di </a:t>
              </a:r>
              <a:r>
                <a:rPr lang="en-US" sz="1600" dirty="0" err="1"/>
                <a:t>Sukabumi</a:t>
              </a:r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4DD3EB-F231-47A6-B612-1EDA21336AD2}"/>
              </a:ext>
            </a:extLst>
          </p:cNvPr>
          <p:cNvGrpSpPr/>
          <p:nvPr/>
        </p:nvGrpSpPr>
        <p:grpSpPr>
          <a:xfrm>
            <a:off x="8551061" y="4045085"/>
            <a:ext cx="3016800" cy="861775"/>
            <a:chOff x="819819" y="3646109"/>
            <a:chExt cx="1906666" cy="861775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DDF6F0-3D44-4C27-A315-FD5DA1343D3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Wanadri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Disaster Group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05ECA2-9C5A-4083-BACD-305507D1155A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Peran</a:t>
              </a:r>
              <a:r>
                <a:rPr lang="en-US" sz="1600" dirty="0"/>
                <a:t> </a:t>
              </a:r>
              <a:r>
                <a:rPr lang="en-US" sz="1600" dirty="0" err="1"/>
                <a:t>Relawan</a:t>
              </a:r>
              <a:r>
                <a:rPr lang="en-US" sz="1600" dirty="0"/>
                <a:t> </a:t>
              </a:r>
              <a:r>
                <a:rPr lang="en-US" sz="1600" err="1"/>
                <a:t>dalam</a:t>
              </a:r>
              <a:r>
                <a:rPr lang="en-US" sz="1600"/>
                <a:t> </a:t>
              </a:r>
              <a:r>
                <a:rPr lang="id-ID" sz="1600" smtClean="0"/>
                <a:t>Kegiatan SAR</a:t>
              </a:r>
              <a:endParaRPr lang="en-US" sz="16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20" y="3878320"/>
            <a:ext cx="886021" cy="88270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04" r="89706">
                        <a14:foregroundMark x1="30392" y1="79551" x2="49673" y2="89438"/>
                        <a14:foregroundMark x1="49183" y1="89438" x2="70915" y2="76629"/>
                        <a14:foregroundMark x1="70425" y1="78876" x2="60621" y2="89213"/>
                        <a14:foregroundMark x1="60621" y1="89213" x2="48366" y2="91461"/>
                        <a14:foregroundMark x1="48366" y1="91461" x2="32680" y2="84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59" y="4877272"/>
            <a:ext cx="1119653" cy="83822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000" l="10000" r="90000">
                        <a14:foregroundMark x1="48750" y1="26000" x2="49000" y2="41250"/>
                        <a14:foregroundMark x1="38000" y1="46750" x2="50750" y2="21000"/>
                        <a14:foregroundMark x1="50750" y1="21000" x2="65250" y2="45500"/>
                        <a14:foregroundMark x1="65250" y1="45500" x2="44500" y2="48000"/>
                        <a14:foregroundMark x1="19250" y1="88500" x2="78500" y2="87250"/>
                        <a14:foregroundMark x1="74750" y1="92250" x2="74500" y2="81000"/>
                        <a14:foregroundMark x1="19000" y1="83250" x2="20500" y2="9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33" y="1597916"/>
            <a:ext cx="770101" cy="7701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944" b="100000" l="10000" r="10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07" y="2026705"/>
            <a:ext cx="8439807" cy="472070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79BDE87-CCF2-437A-8D43-50AF486D28E3}"/>
              </a:ext>
            </a:extLst>
          </p:cNvPr>
          <p:cNvGrpSpPr/>
          <p:nvPr/>
        </p:nvGrpSpPr>
        <p:grpSpPr>
          <a:xfrm>
            <a:off x="6791923" y="1215370"/>
            <a:ext cx="3919812" cy="2042610"/>
            <a:chOff x="649653" y="906503"/>
            <a:chExt cx="7693935" cy="4522368"/>
          </a:xfrm>
          <a:solidFill>
            <a:schemeClr val="bg1">
              <a:lumMod val="85000"/>
            </a:schemeClr>
          </a:solidFill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B81794F-F62F-4F2F-8F2D-FB4820D62B79}"/>
                </a:ext>
              </a:extLst>
            </p:cNvPr>
            <p:cNvGrpSpPr/>
            <p:nvPr/>
          </p:nvGrpSpPr>
          <p:grpSpPr>
            <a:xfrm>
              <a:off x="1686840" y="906503"/>
              <a:ext cx="1330961" cy="4404407"/>
              <a:chOff x="1962632" y="587923"/>
              <a:chExt cx="1606908" cy="5692842"/>
            </a:xfrm>
            <a:grpFill/>
          </p:grpSpPr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2521435E-8BAF-4244-AF51-F9A489D05F97}"/>
                  </a:ext>
                </a:extLst>
              </p:cNvPr>
              <p:cNvSpPr/>
              <p:nvPr/>
            </p:nvSpPr>
            <p:spPr>
              <a:xfrm>
                <a:off x="2733332" y="5823624"/>
                <a:ext cx="372189" cy="457141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701" dirty="0"/>
                  <a:t> </a:t>
                </a:r>
                <a:endParaRPr lang="ko-KR" altLang="en-US" sz="2701" dirty="0"/>
              </a:p>
            </p:txBody>
          </p:sp>
          <p:sp>
            <p:nvSpPr>
              <p:cNvPr id="61" name="Freeform 13">
                <a:extLst>
                  <a:ext uri="{FF2B5EF4-FFF2-40B4-BE49-F238E27FC236}">
                    <a16:creationId xmlns:a16="http://schemas.microsoft.com/office/drawing/2014/main" id="{38445B8E-C192-4B0C-AF4A-842314F1FCD0}"/>
                  </a:ext>
                </a:extLst>
              </p:cNvPr>
              <p:cNvSpPr/>
              <p:nvPr/>
            </p:nvSpPr>
            <p:spPr>
              <a:xfrm>
                <a:off x="2355315" y="5349411"/>
                <a:ext cx="349373" cy="622775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" name="Freeform 14">
                <a:extLst>
                  <a:ext uri="{FF2B5EF4-FFF2-40B4-BE49-F238E27FC236}">
                    <a16:creationId xmlns:a16="http://schemas.microsoft.com/office/drawing/2014/main" id="{1D2A3AC2-8BAB-4A29-9FF0-4E68C95A1BEE}"/>
                  </a:ext>
                </a:extLst>
              </p:cNvPr>
              <p:cNvSpPr/>
              <p:nvPr/>
            </p:nvSpPr>
            <p:spPr>
              <a:xfrm>
                <a:off x="2385753" y="3258510"/>
                <a:ext cx="987693" cy="2696468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Freeform 15">
                <a:extLst>
                  <a:ext uri="{FF2B5EF4-FFF2-40B4-BE49-F238E27FC236}">
                    <a16:creationId xmlns:a16="http://schemas.microsoft.com/office/drawing/2014/main" id="{4D6979C6-2E50-4EBB-80A6-17D4812781A9}"/>
                  </a:ext>
                </a:extLst>
              </p:cNvPr>
              <p:cNvSpPr/>
              <p:nvPr/>
            </p:nvSpPr>
            <p:spPr>
              <a:xfrm>
                <a:off x="3327362" y="3615554"/>
                <a:ext cx="234997" cy="523698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" name="Freeform 16">
                <a:extLst>
                  <a:ext uri="{FF2B5EF4-FFF2-40B4-BE49-F238E27FC236}">
                    <a16:creationId xmlns:a16="http://schemas.microsoft.com/office/drawing/2014/main" id="{8604D7F0-204D-4DFF-BA44-AF661D88A15C}"/>
                  </a:ext>
                </a:extLst>
              </p:cNvPr>
              <p:cNvSpPr/>
              <p:nvPr/>
            </p:nvSpPr>
            <p:spPr>
              <a:xfrm>
                <a:off x="2019926" y="587923"/>
                <a:ext cx="342321" cy="748475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" name="Freeform 17">
                <a:extLst>
                  <a:ext uri="{FF2B5EF4-FFF2-40B4-BE49-F238E27FC236}">
                    <a16:creationId xmlns:a16="http://schemas.microsoft.com/office/drawing/2014/main" id="{24E1FD4E-9A3E-4475-BB70-B8E171327DF5}"/>
                  </a:ext>
                </a:extLst>
              </p:cNvPr>
              <p:cNvSpPr/>
              <p:nvPr/>
            </p:nvSpPr>
            <p:spPr>
              <a:xfrm>
                <a:off x="2643481" y="1349666"/>
                <a:ext cx="523168" cy="762971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" name="Freeform 18">
                <a:extLst>
                  <a:ext uri="{FF2B5EF4-FFF2-40B4-BE49-F238E27FC236}">
                    <a16:creationId xmlns:a16="http://schemas.microsoft.com/office/drawing/2014/main" id="{61E7CA13-92DD-4D05-81DF-C9114CEE9A32}"/>
                  </a:ext>
                </a:extLst>
              </p:cNvPr>
              <p:cNvSpPr/>
              <p:nvPr/>
            </p:nvSpPr>
            <p:spPr>
              <a:xfrm>
                <a:off x="2637401" y="1199206"/>
                <a:ext cx="516209" cy="478108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Freeform 19">
                <a:extLst>
                  <a:ext uri="{FF2B5EF4-FFF2-40B4-BE49-F238E27FC236}">
                    <a16:creationId xmlns:a16="http://schemas.microsoft.com/office/drawing/2014/main" id="{0354F159-4215-41CB-B959-AE1F0F729DF3}"/>
                  </a:ext>
                </a:extLst>
              </p:cNvPr>
              <p:cNvSpPr/>
              <p:nvPr/>
            </p:nvSpPr>
            <p:spPr>
              <a:xfrm>
                <a:off x="2460687" y="1873257"/>
                <a:ext cx="902627" cy="1510986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" name="Freeform 20">
                <a:extLst>
                  <a:ext uri="{FF2B5EF4-FFF2-40B4-BE49-F238E27FC236}">
                    <a16:creationId xmlns:a16="http://schemas.microsoft.com/office/drawing/2014/main" id="{07D385D8-422F-4F83-8D9F-0EAD0FE57FDE}"/>
                  </a:ext>
                </a:extLst>
              </p:cNvPr>
              <p:cNvSpPr/>
              <p:nvPr/>
            </p:nvSpPr>
            <p:spPr>
              <a:xfrm>
                <a:off x="2823405" y="2045102"/>
                <a:ext cx="372326" cy="1206938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" name="Freeform 21">
                <a:extLst>
                  <a:ext uri="{FF2B5EF4-FFF2-40B4-BE49-F238E27FC236}">
                    <a16:creationId xmlns:a16="http://schemas.microsoft.com/office/drawing/2014/main" id="{504C5A0C-FBF2-4C71-B987-B553A1465921}"/>
                  </a:ext>
                </a:extLst>
              </p:cNvPr>
              <p:cNvSpPr/>
              <p:nvPr/>
            </p:nvSpPr>
            <p:spPr>
              <a:xfrm>
                <a:off x="3067844" y="1975411"/>
                <a:ext cx="501696" cy="1929434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" name="Freeform 22">
                <a:extLst>
                  <a:ext uri="{FF2B5EF4-FFF2-40B4-BE49-F238E27FC236}">
                    <a16:creationId xmlns:a16="http://schemas.microsoft.com/office/drawing/2014/main" id="{FCD3C2EF-6DED-4E7B-AECB-206583C570BD}"/>
                  </a:ext>
                </a:extLst>
              </p:cNvPr>
              <p:cNvSpPr/>
              <p:nvPr/>
            </p:nvSpPr>
            <p:spPr>
              <a:xfrm>
                <a:off x="1962632" y="1061614"/>
                <a:ext cx="820809" cy="2475965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" name="Freeform 23">
                <a:extLst>
                  <a:ext uri="{FF2B5EF4-FFF2-40B4-BE49-F238E27FC236}">
                    <a16:creationId xmlns:a16="http://schemas.microsoft.com/office/drawing/2014/main" id="{FE417B93-4A46-44A0-BFBF-20F49CB554D4}"/>
                  </a:ext>
                </a:extLst>
              </p:cNvPr>
              <p:cNvSpPr/>
              <p:nvPr/>
            </p:nvSpPr>
            <p:spPr>
              <a:xfrm>
                <a:off x="3369302" y="3701672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Freeform 24">
                <a:extLst>
                  <a:ext uri="{FF2B5EF4-FFF2-40B4-BE49-F238E27FC236}">
                    <a16:creationId xmlns:a16="http://schemas.microsoft.com/office/drawing/2014/main" id="{9E6C0810-4C42-4BEE-AC22-4AE7D97F67A9}"/>
                  </a:ext>
                </a:extLst>
              </p:cNvPr>
              <p:cNvSpPr/>
              <p:nvPr/>
            </p:nvSpPr>
            <p:spPr>
              <a:xfrm>
                <a:off x="2013206" y="1026478"/>
                <a:ext cx="200477" cy="252446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7C0324D2-CE49-418C-8353-13E9768E4CCE}"/>
                </a:ext>
              </a:extLst>
            </p:cNvPr>
            <p:cNvSpPr/>
            <p:nvPr/>
          </p:nvSpPr>
          <p:spPr>
            <a:xfrm>
              <a:off x="3847080" y="1362265"/>
              <a:ext cx="1251308" cy="3993517"/>
            </a:xfrm>
            <a:custGeom>
              <a:avLst/>
              <a:gdLst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39802 w 2274475"/>
                <a:gd name="connsiteY54" fmla="*/ 113436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90104 w 2274475"/>
                <a:gd name="connsiteY8" fmla="*/ 110685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74475" h="7258931">
                  <a:moveTo>
                    <a:pt x="1010406" y="480"/>
                  </a:moveTo>
                  <a:cubicBezTo>
                    <a:pt x="1043686" y="-1083"/>
                    <a:pt x="1073016" y="1304"/>
                    <a:pt x="1102095" y="5735"/>
                  </a:cubicBezTo>
                  <a:cubicBezTo>
                    <a:pt x="1104192" y="5411"/>
                    <a:pt x="1106275" y="5508"/>
                    <a:pt x="1108360" y="5621"/>
                  </a:cubicBezTo>
                  <a:cubicBezTo>
                    <a:pt x="1267121" y="18361"/>
                    <a:pt x="1286231" y="91404"/>
                    <a:pt x="1384688" y="135883"/>
                  </a:cubicBezTo>
                  <a:lnTo>
                    <a:pt x="1492367" y="319142"/>
                  </a:lnTo>
                  <a:cubicBezTo>
                    <a:pt x="1491728" y="426282"/>
                    <a:pt x="1510135" y="527075"/>
                    <a:pt x="1487277" y="627868"/>
                  </a:cubicBezTo>
                  <a:cubicBezTo>
                    <a:pt x="1418910" y="746113"/>
                    <a:pt x="1302895" y="830053"/>
                    <a:pt x="1311344" y="934324"/>
                  </a:cubicBezTo>
                  <a:lnTo>
                    <a:pt x="1325500" y="985327"/>
                  </a:lnTo>
                  <a:cubicBezTo>
                    <a:pt x="1330194" y="1024847"/>
                    <a:pt x="1375728" y="1068875"/>
                    <a:pt x="1390104" y="1106856"/>
                  </a:cubicBezTo>
                  <a:cubicBezTo>
                    <a:pt x="1431693" y="1230800"/>
                    <a:pt x="1797433" y="1317290"/>
                    <a:pt x="2048362" y="1385160"/>
                  </a:cubicBezTo>
                  <a:cubicBezTo>
                    <a:pt x="2111119" y="1394902"/>
                    <a:pt x="2091635" y="1498099"/>
                    <a:pt x="2117009" y="1597559"/>
                  </a:cubicBezTo>
                  <a:cubicBezTo>
                    <a:pt x="2135620" y="1660396"/>
                    <a:pt x="2154811" y="1677574"/>
                    <a:pt x="2148808" y="1758448"/>
                  </a:cubicBezTo>
                  <a:cubicBezTo>
                    <a:pt x="2191400" y="1843059"/>
                    <a:pt x="2218460" y="1906746"/>
                    <a:pt x="2189395" y="2037940"/>
                  </a:cubicBezTo>
                  <a:cubicBezTo>
                    <a:pt x="2188764" y="2111215"/>
                    <a:pt x="2206824" y="2102251"/>
                    <a:pt x="2232360" y="2257766"/>
                  </a:cubicBezTo>
                  <a:cubicBezTo>
                    <a:pt x="2286030" y="2406818"/>
                    <a:pt x="2285957" y="2613610"/>
                    <a:pt x="2246002" y="2696740"/>
                  </a:cubicBezTo>
                  <a:cubicBezTo>
                    <a:pt x="2250906" y="2813515"/>
                    <a:pt x="2280244" y="2781221"/>
                    <a:pt x="2261780" y="2932246"/>
                  </a:cubicBezTo>
                  <a:cubicBezTo>
                    <a:pt x="2251812" y="3042523"/>
                    <a:pt x="2230338" y="3222331"/>
                    <a:pt x="2189929" y="3317283"/>
                  </a:cubicBezTo>
                  <a:cubicBezTo>
                    <a:pt x="2205594" y="3415974"/>
                    <a:pt x="2208562" y="3482744"/>
                    <a:pt x="2153905" y="3546819"/>
                  </a:cubicBezTo>
                  <a:cubicBezTo>
                    <a:pt x="2123547" y="3613605"/>
                    <a:pt x="2067020" y="3631796"/>
                    <a:pt x="2062829" y="3747178"/>
                  </a:cubicBezTo>
                  <a:cubicBezTo>
                    <a:pt x="2038248" y="3784366"/>
                    <a:pt x="2043572" y="3814077"/>
                    <a:pt x="1996560" y="3899862"/>
                  </a:cubicBezTo>
                  <a:cubicBezTo>
                    <a:pt x="1976622" y="3973381"/>
                    <a:pt x="1945464" y="4030878"/>
                    <a:pt x="1973112" y="4192026"/>
                  </a:cubicBezTo>
                  <a:cubicBezTo>
                    <a:pt x="1978331" y="4297101"/>
                    <a:pt x="1988760" y="4562878"/>
                    <a:pt x="1994230" y="4758341"/>
                  </a:cubicBezTo>
                  <a:cubicBezTo>
                    <a:pt x="1999377" y="4985418"/>
                    <a:pt x="1993308" y="5242399"/>
                    <a:pt x="1998454" y="5443309"/>
                  </a:cubicBezTo>
                  <a:cubicBezTo>
                    <a:pt x="2022566" y="5619053"/>
                    <a:pt x="2065370" y="5798537"/>
                    <a:pt x="2070791" y="5970543"/>
                  </a:cubicBezTo>
                  <a:lnTo>
                    <a:pt x="2032486" y="6356695"/>
                  </a:lnTo>
                  <a:cubicBezTo>
                    <a:pt x="2079044" y="6432965"/>
                    <a:pt x="2118126" y="6490542"/>
                    <a:pt x="2112349" y="6570550"/>
                  </a:cubicBezTo>
                  <a:cubicBezTo>
                    <a:pt x="2108465" y="6689962"/>
                    <a:pt x="2037292" y="6764517"/>
                    <a:pt x="2055838" y="6861500"/>
                  </a:cubicBezTo>
                  <a:cubicBezTo>
                    <a:pt x="2097864" y="6951606"/>
                    <a:pt x="2147368" y="7116476"/>
                    <a:pt x="2193133" y="7243963"/>
                  </a:cubicBezTo>
                  <a:lnTo>
                    <a:pt x="1732215" y="7204737"/>
                  </a:lnTo>
                  <a:lnTo>
                    <a:pt x="1663568" y="6959567"/>
                  </a:lnTo>
                  <a:cubicBezTo>
                    <a:pt x="1623726" y="6778984"/>
                    <a:pt x="1531549" y="6564756"/>
                    <a:pt x="1544042" y="6417818"/>
                  </a:cubicBezTo>
                  <a:cubicBezTo>
                    <a:pt x="1469780" y="6357795"/>
                    <a:pt x="1458800" y="6257382"/>
                    <a:pt x="1453500" y="6124684"/>
                  </a:cubicBezTo>
                  <a:cubicBezTo>
                    <a:pt x="1459414" y="5973294"/>
                    <a:pt x="1487695" y="5797290"/>
                    <a:pt x="1474862" y="5692653"/>
                  </a:cubicBezTo>
                  <a:cubicBezTo>
                    <a:pt x="1347374" y="5192509"/>
                    <a:pt x="1249791" y="4714793"/>
                    <a:pt x="1163424" y="4154838"/>
                  </a:cubicBezTo>
                  <a:cubicBezTo>
                    <a:pt x="1039173" y="4600350"/>
                    <a:pt x="963519" y="5378561"/>
                    <a:pt x="947675" y="5468942"/>
                  </a:cubicBezTo>
                  <a:cubicBezTo>
                    <a:pt x="932722" y="5560633"/>
                    <a:pt x="914032" y="5637371"/>
                    <a:pt x="902817" y="5744015"/>
                  </a:cubicBezTo>
                  <a:cubicBezTo>
                    <a:pt x="919033" y="6058608"/>
                    <a:pt x="882913" y="6575066"/>
                    <a:pt x="839316" y="6702747"/>
                  </a:cubicBezTo>
                  <a:cubicBezTo>
                    <a:pt x="858492" y="6778871"/>
                    <a:pt x="832810" y="6810137"/>
                    <a:pt x="780961" y="6871307"/>
                  </a:cubicBezTo>
                  <a:cubicBezTo>
                    <a:pt x="768808" y="6922202"/>
                    <a:pt x="820204" y="6999264"/>
                    <a:pt x="740763" y="7038944"/>
                  </a:cubicBezTo>
                  <a:cubicBezTo>
                    <a:pt x="606138" y="7157742"/>
                    <a:pt x="460299" y="7242895"/>
                    <a:pt x="340627" y="7257023"/>
                  </a:cubicBezTo>
                  <a:cubicBezTo>
                    <a:pt x="221975" y="7267509"/>
                    <a:pt x="178088" y="7236875"/>
                    <a:pt x="160369" y="7112785"/>
                  </a:cubicBezTo>
                  <a:cubicBezTo>
                    <a:pt x="142245" y="6930616"/>
                    <a:pt x="404486" y="6901713"/>
                    <a:pt x="375147" y="6637304"/>
                  </a:cubicBezTo>
                  <a:cubicBezTo>
                    <a:pt x="367007" y="6500075"/>
                    <a:pt x="336437" y="6430133"/>
                    <a:pt x="354465" y="6292903"/>
                  </a:cubicBezTo>
                  <a:cubicBezTo>
                    <a:pt x="358235" y="6286495"/>
                    <a:pt x="414341" y="5984768"/>
                    <a:pt x="418111" y="5978359"/>
                  </a:cubicBezTo>
                  <a:cubicBezTo>
                    <a:pt x="413580" y="5770394"/>
                    <a:pt x="386620" y="5689529"/>
                    <a:pt x="438162" y="5462874"/>
                  </a:cubicBezTo>
                  <a:lnTo>
                    <a:pt x="408741" y="4908987"/>
                  </a:lnTo>
                  <a:cubicBezTo>
                    <a:pt x="383383" y="4594734"/>
                    <a:pt x="347025" y="4231956"/>
                    <a:pt x="369833" y="3984130"/>
                  </a:cubicBezTo>
                  <a:cubicBezTo>
                    <a:pt x="360790" y="3878249"/>
                    <a:pt x="203156" y="3654257"/>
                    <a:pt x="114102" y="3468366"/>
                  </a:cubicBezTo>
                  <a:cubicBezTo>
                    <a:pt x="73252" y="3345749"/>
                    <a:pt x="107597" y="3109690"/>
                    <a:pt x="25841" y="2997641"/>
                  </a:cubicBezTo>
                  <a:cubicBezTo>
                    <a:pt x="-26781" y="2864117"/>
                    <a:pt x="13437" y="2636005"/>
                    <a:pt x="37056" y="2488661"/>
                  </a:cubicBezTo>
                  <a:cubicBezTo>
                    <a:pt x="58606" y="2354225"/>
                    <a:pt x="33601" y="2288134"/>
                    <a:pt x="10548" y="2180866"/>
                  </a:cubicBezTo>
                  <a:cubicBezTo>
                    <a:pt x="-2582" y="2138083"/>
                    <a:pt x="49550" y="1969276"/>
                    <a:pt x="66962" y="1852534"/>
                  </a:cubicBezTo>
                  <a:cubicBezTo>
                    <a:pt x="80491" y="1712295"/>
                    <a:pt x="109474" y="1518069"/>
                    <a:pt x="133715" y="1495365"/>
                  </a:cubicBezTo>
                  <a:cubicBezTo>
                    <a:pt x="320335" y="1404758"/>
                    <a:pt x="520831" y="1377628"/>
                    <a:pt x="726142" y="1204779"/>
                  </a:cubicBezTo>
                  <a:lnTo>
                    <a:pt x="801702" y="1145790"/>
                  </a:lnTo>
                  <a:cubicBezTo>
                    <a:pt x="809306" y="1071017"/>
                    <a:pt x="832150" y="1000053"/>
                    <a:pt x="839754" y="925280"/>
                  </a:cubicBezTo>
                  <a:cubicBezTo>
                    <a:pt x="835314" y="915634"/>
                    <a:pt x="854784" y="890796"/>
                    <a:pt x="852095" y="881622"/>
                  </a:cubicBezTo>
                  <a:cubicBezTo>
                    <a:pt x="830908" y="801911"/>
                    <a:pt x="739926" y="755876"/>
                    <a:pt x="685639" y="674518"/>
                  </a:cubicBezTo>
                  <a:cubicBezTo>
                    <a:pt x="679420" y="654057"/>
                    <a:pt x="675363" y="620231"/>
                    <a:pt x="673583" y="580154"/>
                  </a:cubicBezTo>
                  <a:cubicBezTo>
                    <a:pt x="646287" y="504174"/>
                    <a:pt x="625266" y="418796"/>
                    <a:pt x="642606" y="341636"/>
                  </a:cubicBezTo>
                  <a:cubicBezTo>
                    <a:pt x="637217" y="194039"/>
                    <a:pt x="706592" y="142696"/>
                    <a:pt x="839802" y="36004"/>
                  </a:cubicBezTo>
                  <a:cubicBezTo>
                    <a:pt x="910855" y="12350"/>
                    <a:pt x="964405" y="2641"/>
                    <a:pt x="1010406" y="480"/>
                  </a:cubicBezTo>
                  <a:close/>
                </a:path>
              </a:pathLst>
            </a:cu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accent6"/>
                </a:solidFill>
              </a:endParaRP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0AA962A6-FFA1-4637-AFE9-59CBB22E30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49653" y="1309123"/>
              <a:ext cx="1255596" cy="4001786"/>
            </a:xfrm>
            <a:custGeom>
              <a:avLst/>
              <a:gdLst>
                <a:gd name="connsiteX0" fmla="*/ 1095375 w 2171700"/>
                <a:gd name="connsiteY0" fmla="*/ 0 h 7324725"/>
                <a:gd name="connsiteX1" fmla="*/ 809625 w 2171700"/>
                <a:gd name="connsiteY1" fmla="*/ 190500 h 7324725"/>
                <a:gd name="connsiteX2" fmla="*/ 685800 w 2171700"/>
                <a:gd name="connsiteY2" fmla="*/ 371475 h 7324725"/>
                <a:gd name="connsiteX3" fmla="*/ 704850 w 2171700"/>
                <a:gd name="connsiteY3" fmla="*/ 695325 h 7324725"/>
                <a:gd name="connsiteX4" fmla="*/ 838200 w 2171700"/>
                <a:gd name="connsiteY4" fmla="*/ 971550 h 7324725"/>
                <a:gd name="connsiteX5" fmla="*/ 742950 w 2171700"/>
                <a:gd name="connsiteY5" fmla="*/ 1085850 h 7324725"/>
                <a:gd name="connsiteX6" fmla="*/ 133350 w 2171700"/>
                <a:gd name="connsiteY6" fmla="*/ 1295400 h 7324725"/>
                <a:gd name="connsiteX7" fmla="*/ 0 w 2171700"/>
                <a:gd name="connsiteY7" fmla="*/ 2286000 h 7324725"/>
                <a:gd name="connsiteX8" fmla="*/ 333375 w 2171700"/>
                <a:gd name="connsiteY8" fmla="*/ 3181350 h 7324725"/>
                <a:gd name="connsiteX9" fmla="*/ 247650 w 2171700"/>
                <a:gd name="connsiteY9" fmla="*/ 3914775 h 7324725"/>
                <a:gd name="connsiteX10" fmla="*/ 371475 w 2171700"/>
                <a:gd name="connsiteY10" fmla="*/ 4133850 h 7324725"/>
                <a:gd name="connsiteX11" fmla="*/ 495300 w 2171700"/>
                <a:gd name="connsiteY11" fmla="*/ 4352925 h 7324725"/>
                <a:gd name="connsiteX12" fmla="*/ 476250 w 2171700"/>
                <a:gd name="connsiteY12" fmla="*/ 4810125 h 7324725"/>
                <a:gd name="connsiteX13" fmla="*/ 476250 w 2171700"/>
                <a:gd name="connsiteY13" fmla="*/ 5172075 h 7324725"/>
                <a:gd name="connsiteX14" fmla="*/ 371475 w 2171700"/>
                <a:gd name="connsiteY14" fmla="*/ 6219825 h 7324725"/>
                <a:gd name="connsiteX15" fmla="*/ 371475 w 2171700"/>
                <a:gd name="connsiteY15" fmla="*/ 6696075 h 7324725"/>
                <a:gd name="connsiteX16" fmla="*/ 400050 w 2171700"/>
                <a:gd name="connsiteY16" fmla="*/ 6896100 h 7324725"/>
                <a:gd name="connsiteX17" fmla="*/ 323850 w 2171700"/>
                <a:gd name="connsiteY17" fmla="*/ 7077075 h 7324725"/>
                <a:gd name="connsiteX18" fmla="*/ 533400 w 2171700"/>
                <a:gd name="connsiteY18" fmla="*/ 7324725 h 7324725"/>
                <a:gd name="connsiteX19" fmla="*/ 952500 w 2171700"/>
                <a:gd name="connsiteY19" fmla="*/ 7315200 h 7324725"/>
                <a:gd name="connsiteX20" fmla="*/ 733425 w 2171700"/>
                <a:gd name="connsiteY20" fmla="*/ 6896100 h 7324725"/>
                <a:gd name="connsiteX21" fmla="*/ 790575 w 2171700"/>
                <a:gd name="connsiteY21" fmla="*/ 6648450 h 7324725"/>
                <a:gd name="connsiteX22" fmla="*/ 762000 w 2171700"/>
                <a:gd name="connsiteY22" fmla="*/ 6324600 h 7324725"/>
                <a:gd name="connsiteX23" fmla="*/ 885825 w 2171700"/>
                <a:gd name="connsiteY23" fmla="*/ 5486400 h 7324725"/>
                <a:gd name="connsiteX24" fmla="*/ 866775 w 2171700"/>
                <a:gd name="connsiteY24" fmla="*/ 5400675 h 7324725"/>
                <a:gd name="connsiteX25" fmla="*/ 971550 w 2171700"/>
                <a:gd name="connsiteY25" fmla="*/ 5286375 h 7324725"/>
                <a:gd name="connsiteX26" fmla="*/ 962025 w 2171700"/>
                <a:gd name="connsiteY26" fmla="*/ 5143500 h 7324725"/>
                <a:gd name="connsiteX27" fmla="*/ 1104900 w 2171700"/>
                <a:gd name="connsiteY27" fmla="*/ 4600575 h 7324725"/>
                <a:gd name="connsiteX28" fmla="*/ 1123950 w 2171700"/>
                <a:gd name="connsiteY28" fmla="*/ 4467225 h 7324725"/>
                <a:gd name="connsiteX29" fmla="*/ 1276350 w 2171700"/>
                <a:gd name="connsiteY29" fmla="*/ 4724400 h 7324725"/>
                <a:gd name="connsiteX30" fmla="*/ 1352550 w 2171700"/>
                <a:gd name="connsiteY30" fmla="*/ 5000625 h 7324725"/>
                <a:gd name="connsiteX31" fmla="*/ 1333500 w 2171700"/>
                <a:gd name="connsiteY31" fmla="*/ 5143500 h 7324725"/>
                <a:gd name="connsiteX32" fmla="*/ 1371600 w 2171700"/>
                <a:gd name="connsiteY32" fmla="*/ 5153025 h 7324725"/>
                <a:gd name="connsiteX33" fmla="*/ 1247775 w 2171700"/>
                <a:gd name="connsiteY33" fmla="*/ 5591175 h 7324725"/>
                <a:gd name="connsiteX34" fmla="*/ 1257300 w 2171700"/>
                <a:gd name="connsiteY34" fmla="*/ 6543675 h 7324725"/>
                <a:gd name="connsiteX35" fmla="*/ 1333500 w 2171700"/>
                <a:gd name="connsiteY35" fmla="*/ 6657975 h 7324725"/>
                <a:gd name="connsiteX36" fmla="*/ 1314450 w 2171700"/>
                <a:gd name="connsiteY36" fmla="*/ 6810375 h 7324725"/>
                <a:gd name="connsiteX37" fmla="*/ 1323975 w 2171700"/>
                <a:gd name="connsiteY37" fmla="*/ 6934200 h 7324725"/>
                <a:gd name="connsiteX38" fmla="*/ 1304925 w 2171700"/>
                <a:gd name="connsiteY38" fmla="*/ 7086600 h 7324725"/>
                <a:gd name="connsiteX39" fmla="*/ 1704975 w 2171700"/>
                <a:gd name="connsiteY39" fmla="*/ 7286625 h 7324725"/>
                <a:gd name="connsiteX40" fmla="*/ 2152650 w 2171700"/>
                <a:gd name="connsiteY40" fmla="*/ 7286625 h 7324725"/>
                <a:gd name="connsiteX41" fmla="*/ 2171700 w 2171700"/>
                <a:gd name="connsiteY41" fmla="*/ 7143750 h 7324725"/>
                <a:gd name="connsiteX42" fmla="*/ 1676400 w 2171700"/>
                <a:gd name="connsiteY42" fmla="*/ 6638925 h 7324725"/>
                <a:gd name="connsiteX43" fmla="*/ 1685925 w 2171700"/>
                <a:gd name="connsiteY43" fmla="*/ 6534150 h 7324725"/>
                <a:gd name="connsiteX44" fmla="*/ 1657350 w 2171700"/>
                <a:gd name="connsiteY44" fmla="*/ 6324600 h 7324725"/>
                <a:gd name="connsiteX45" fmla="*/ 1704975 w 2171700"/>
                <a:gd name="connsiteY45" fmla="*/ 6048375 h 7324725"/>
                <a:gd name="connsiteX46" fmla="*/ 1762125 w 2171700"/>
                <a:gd name="connsiteY46" fmla="*/ 5495925 h 7324725"/>
                <a:gd name="connsiteX47" fmla="*/ 1771650 w 2171700"/>
                <a:gd name="connsiteY47" fmla="*/ 5429250 h 7324725"/>
                <a:gd name="connsiteX48" fmla="*/ 1866900 w 2171700"/>
                <a:gd name="connsiteY48" fmla="*/ 5172075 h 7324725"/>
                <a:gd name="connsiteX49" fmla="*/ 1885950 w 2171700"/>
                <a:gd name="connsiteY49" fmla="*/ 4648200 h 7324725"/>
                <a:gd name="connsiteX50" fmla="*/ 1895475 w 2171700"/>
                <a:gd name="connsiteY50" fmla="*/ 4248150 h 7324725"/>
                <a:gd name="connsiteX51" fmla="*/ 1866900 w 2171700"/>
                <a:gd name="connsiteY51" fmla="*/ 3705225 h 7324725"/>
                <a:gd name="connsiteX52" fmla="*/ 2076450 w 2171700"/>
                <a:gd name="connsiteY52" fmla="*/ 2771775 h 7324725"/>
                <a:gd name="connsiteX53" fmla="*/ 2085975 w 2171700"/>
                <a:gd name="connsiteY53" fmla="*/ 2505075 h 7324725"/>
                <a:gd name="connsiteX54" fmla="*/ 1981200 w 2171700"/>
                <a:gd name="connsiteY54" fmla="*/ 1933575 h 7324725"/>
                <a:gd name="connsiteX55" fmla="*/ 1933575 w 2171700"/>
                <a:gd name="connsiteY55" fmla="*/ 1771650 h 7324725"/>
                <a:gd name="connsiteX56" fmla="*/ 1933575 w 2171700"/>
                <a:gd name="connsiteY56" fmla="*/ 1495425 h 7324725"/>
                <a:gd name="connsiteX57" fmla="*/ 1885950 w 2171700"/>
                <a:gd name="connsiteY57" fmla="*/ 1333500 h 7324725"/>
                <a:gd name="connsiteX58" fmla="*/ 1419225 w 2171700"/>
                <a:gd name="connsiteY58" fmla="*/ 1238250 h 7324725"/>
                <a:gd name="connsiteX59" fmla="*/ 1257300 w 2171700"/>
                <a:gd name="connsiteY59" fmla="*/ 1085850 h 7324725"/>
                <a:gd name="connsiteX60" fmla="*/ 1333500 w 2171700"/>
                <a:gd name="connsiteY60" fmla="*/ 933450 h 7324725"/>
                <a:gd name="connsiteX61" fmla="*/ 1447800 w 2171700"/>
                <a:gd name="connsiteY61" fmla="*/ 466725 h 7324725"/>
                <a:gd name="connsiteX62" fmla="*/ 1400175 w 2171700"/>
                <a:gd name="connsiteY62" fmla="*/ 209550 h 7324725"/>
                <a:gd name="connsiteX63" fmla="*/ 1095375 w 2171700"/>
                <a:gd name="connsiteY63" fmla="*/ 0 h 7324725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193 h 7255689"/>
                <a:gd name="connsiteX1" fmla="*/ 809625 w 2171700"/>
                <a:gd name="connsiteY1" fmla="*/ 121464 h 7255689"/>
                <a:gd name="connsiteX2" fmla="*/ 685800 w 2171700"/>
                <a:gd name="connsiteY2" fmla="*/ 302439 h 7255689"/>
                <a:gd name="connsiteX3" fmla="*/ 704850 w 2171700"/>
                <a:gd name="connsiteY3" fmla="*/ 626289 h 7255689"/>
                <a:gd name="connsiteX4" fmla="*/ 838200 w 2171700"/>
                <a:gd name="connsiteY4" fmla="*/ 902514 h 7255689"/>
                <a:gd name="connsiteX5" fmla="*/ 742950 w 2171700"/>
                <a:gd name="connsiteY5" fmla="*/ 1016814 h 7255689"/>
                <a:gd name="connsiteX6" fmla="*/ 133350 w 2171700"/>
                <a:gd name="connsiteY6" fmla="*/ 1226364 h 7255689"/>
                <a:gd name="connsiteX7" fmla="*/ 0 w 2171700"/>
                <a:gd name="connsiteY7" fmla="*/ 2216964 h 7255689"/>
                <a:gd name="connsiteX8" fmla="*/ 333375 w 2171700"/>
                <a:gd name="connsiteY8" fmla="*/ 3112314 h 7255689"/>
                <a:gd name="connsiteX9" fmla="*/ 247650 w 2171700"/>
                <a:gd name="connsiteY9" fmla="*/ 3845739 h 7255689"/>
                <a:gd name="connsiteX10" fmla="*/ 371475 w 2171700"/>
                <a:gd name="connsiteY10" fmla="*/ 4064814 h 7255689"/>
                <a:gd name="connsiteX11" fmla="*/ 495300 w 2171700"/>
                <a:gd name="connsiteY11" fmla="*/ 4283889 h 7255689"/>
                <a:gd name="connsiteX12" fmla="*/ 476250 w 2171700"/>
                <a:gd name="connsiteY12" fmla="*/ 4741089 h 7255689"/>
                <a:gd name="connsiteX13" fmla="*/ 476250 w 2171700"/>
                <a:gd name="connsiteY13" fmla="*/ 5103039 h 7255689"/>
                <a:gd name="connsiteX14" fmla="*/ 371475 w 2171700"/>
                <a:gd name="connsiteY14" fmla="*/ 6150789 h 7255689"/>
                <a:gd name="connsiteX15" fmla="*/ 371475 w 2171700"/>
                <a:gd name="connsiteY15" fmla="*/ 6627039 h 7255689"/>
                <a:gd name="connsiteX16" fmla="*/ 400050 w 2171700"/>
                <a:gd name="connsiteY16" fmla="*/ 6827064 h 7255689"/>
                <a:gd name="connsiteX17" fmla="*/ 323850 w 2171700"/>
                <a:gd name="connsiteY17" fmla="*/ 7008039 h 7255689"/>
                <a:gd name="connsiteX18" fmla="*/ 533400 w 2171700"/>
                <a:gd name="connsiteY18" fmla="*/ 7255689 h 7255689"/>
                <a:gd name="connsiteX19" fmla="*/ 952500 w 2171700"/>
                <a:gd name="connsiteY19" fmla="*/ 7246164 h 7255689"/>
                <a:gd name="connsiteX20" fmla="*/ 733425 w 2171700"/>
                <a:gd name="connsiteY20" fmla="*/ 6827064 h 7255689"/>
                <a:gd name="connsiteX21" fmla="*/ 790575 w 2171700"/>
                <a:gd name="connsiteY21" fmla="*/ 6579414 h 7255689"/>
                <a:gd name="connsiteX22" fmla="*/ 762000 w 2171700"/>
                <a:gd name="connsiteY22" fmla="*/ 6255564 h 7255689"/>
                <a:gd name="connsiteX23" fmla="*/ 885825 w 2171700"/>
                <a:gd name="connsiteY23" fmla="*/ 5417364 h 7255689"/>
                <a:gd name="connsiteX24" fmla="*/ 866775 w 2171700"/>
                <a:gd name="connsiteY24" fmla="*/ 5331639 h 7255689"/>
                <a:gd name="connsiteX25" fmla="*/ 971550 w 2171700"/>
                <a:gd name="connsiteY25" fmla="*/ 5217339 h 7255689"/>
                <a:gd name="connsiteX26" fmla="*/ 962025 w 2171700"/>
                <a:gd name="connsiteY26" fmla="*/ 5074464 h 7255689"/>
                <a:gd name="connsiteX27" fmla="*/ 1104900 w 2171700"/>
                <a:gd name="connsiteY27" fmla="*/ 4531539 h 7255689"/>
                <a:gd name="connsiteX28" fmla="*/ 1123950 w 2171700"/>
                <a:gd name="connsiteY28" fmla="*/ 4398189 h 7255689"/>
                <a:gd name="connsiteX29" fmla="*/ 1276350 w 2171700"/>
                <a:gd name="connsiteY29" fmla="*/ 4655364 h 7255689"/>
                <a:gd name="connsiteX30" fmla="*/ 1352550 w 2171700"/>
                <a:gd name="connsiteY30" fmla="*/ 4931589 h 7255689"/>
                <a:gd name="connsiteX31" fmla="*/ 1333500 w 2171700"/>
                <a:gd name="connsiteY31" fmla="*/ 5074464 h 7255689"/>
                <a:gd name="connsiteX32" fmla="*/ 1371600 w 2171700"/>
                <a:gd name="connsiteY32" fmla="*/ 5083989 h 7255689"/>
                <a:gd name="connsiteX33" fmla="*/ 1247775 w 2171700"/>
                <a:gd name="connsiteY33" fmla="*/ 5522139 h 7255689"/>
                <a:gd name="connsiteX34" fmla="*/ 1257300 w 2171700"/>
                <a:gd name="connsiteY34" fmla="*/ 6474639 h 7255689"/>
                <a:gd name="connsiteX35" fmla="*/ 1333500 w 2171700"/>
                <a:gd name="connsiteY35" fmla="*/ 6588939 h 7255689"/>
                <a:gd name="connsiteX36" fmla="*/ 1314450 w 2171700"/>
                <a:gd name="connsiteY36" fmla="*/ 6741339 h 7255689"/>
                <a:gd name="connsiteX37" fmla="*/ 1323975 w 2171700"/>
                <a:gd name="connsiteY37" fmla="*/ 6865164 h 7255689"/>
                <a:gd name="connsiteX38" fmla="*/ 1304925 w 2171700"/>
                <a:gd name="connsiteY38" fmla="*/ 7017564 h 7255689"/>
                <a:gd name="connsiteX39" fmla="*/ 1704975 w 2171700"/>
                <a:gd name="connsiteY39" fmla="*/ 7217589 h 7255689"/>
                <a:gd name="connsiteX40" fmla="*/ 2152650 w 2171700"/>
                <a:gd name="connsiteY40" fmla="*/ 7217589 h 7255689"/>
                <a:gd name="connsiteX41" fmla="*/ 2171700 w 2171700"/>
                <a:gd name="connsiteY41" fmla="*/ 7074714 h 7255689"/>
                <a:gd name="connsiteX42" fmla="*/ 1676400 w 2171700"/>
                <a:gd name="connsiteY42" fmla="*/ 6569889 h 7255689"/>
                <a:gd name="connsiteX43" fmla="*/ 1685925 w 2171700"/>
                <a:gd name="connsiteY43" fmla="*/ 6465114 h 7255689"/>
                <a:gd name="connsiteX44" fmla="*/ 1657350 w 2171700"/>
                <a:gd name="connsiteY44" fmla="*/ 6255564 h 7255689"/>
                <a:gd name="connsiteX45" fmla="*/ 1704975 w 2171700"/>
                <a:gd name="connsiteY45" fmla="*/ 5979339 h 7255689"/>
                <a:gd name="connsiteX46" fmla="*/ 1762125 w 2171700"/>
                <a:gd name="connsiteY46" fmla="*/ 5426889 h 7255689"/>
                <a:gd name="connsiteX47" fmla="*/ 1771650 w 2171700"/>
                <a:gd name="connsiteY47" fmla="*/ 5360214 h 7255689"/>
                <a:gd name="connsiteX48" fmla="*/ 1866900 w 2171700"/>
                <a:gd name="connsiteY48" fmla="*/ 5103039 h 7255689"/>
                <a:gd name="connsiteX49" fmla="*/ 1885950 w 2171700"/>
                <a:gd name="connsiteY49" fmla="*/ 4579164 h 7255689"/>
                <a:gd name="connsiteX50" fmla="*/ 1895475 w 2171700"/>
                <a:gd name="connsiteY50" fmla="*/ 4179114 h 7255689"/>
                <a:gd name="connsiteX51" fmla="*/ 1866900 w 2171700"/>
                <a:gd name="connsiteY51" fmla="*/ 3636189 h 7255689"/>
                <a:gd name="connsiteX52" fmla="*/ 2076450 w 2171700"/>
                <a:gd name="connsiteY52" fmla="*/ 2702739 h 7255689"/>
                <a:gd name="connsiteX53" fmla="*/ 2085975 w 2171700"/>
                <a:gd name="connsiteY53" fmla="*/ 2436039 h 7255689"/>
                <a:gd name="connsiteX54" fmla="*/ 1981200 w 2171700"/>
                <a:gd name="connsiteY54" fmla="*/ 1864539 h 7255689"/>
                <a:gd name="connsiteX55" fmla="*/ 1933575 w 2171700"/>
                <a:gd name="connsiteY55" fmla="*/ 1702614 h 7255689"/>
                <a:gd name="connsiteX56" fmla="*/ 1933575 w 2171700"/>
                <a:gd name="connsiteY56" fmla="*/ 1426389 h 7255689"/>
                <a:gd name="connsiteX57" fmla="*/ 1885950 w 2171700"/>
                <a:gd name="connsiteY57" fmla="*/ 1264464 h 7255689"/>
                <a:gd name="connsiteX58" fmla="*/ 1419225 w 2171700"/>
                <a:gd name="connsiteY58" fmla="*/ 1169214 h 7255689"/>
                <a:gd name="connsiteX59" fmla="*/ 1257300 w 2171700"/>
                <a:gd name="connsiteY59" fmla="*/ 1016814 h 7255689"/>
                <a:gd name="connsiteX60" fmla="*/ 1333500 w 2171700"/>
                <a:gd name="connsiteY60" fmla="*/ 864414 h 7255689"/>
                <a:gd name="connsiteX61" fmla="*/ 1447800 w 2171700"/>
                <a:gd name="connsiteY61" fmla="*/ 397689 h 7255689"/>
                <a:gd name="connsiteX62" fmla="*/ 1400175 w 2171700"/>
                <a:gd name="connsiteY62" fmla="*/ 140514 h 7255689"/>
                <a:gd name="connsiteX63" fmla="*/ 1078068 w 2171700"/>
                <a:gd name="connsiteY63" fmla="*/ 193 h 7255689"/>
                <a:gd name="connsiteX0" fmla="*/ 1078068 w 2171700"/>
                <a:gd name="connsiteY0" fmla="*/ 175 h 7255671"/>
                <a:gd name="connsiteX1" fmla="*/ 809625 w 2171700"/>
                <a:gd name="connsiteY1" fmla="*/ 121446 h 7255671"/>
                <a:gd name="connsiteX2" fmla="*/ 685800 w 2171700"/>
                <a:gd name="connsiteY2" fmla="*/ 302421 h 7255671"/>
                <a:gd name="connsiteX3" fmla="*/ 704850 w 2171700"/>
                <a:gd name="connsiteY3" fmla="*/ 626271 h 7255671"/>
                <a:gd name="connsiteX4" fmla="*/ 838200 w 2171700"/>
                <a:gd name="connsiteY4" fmla="*/ 902496 h 7255671"/>
                <a:gd name="connsiteX5" fmla="*/ 742950 w 2171700"/>
                <a:gd name="connsiteY5" fmla="*/ 1016796 h 7255671"/>
                <a:gd name="connsiteX6" fmla="*/ 133350 w 2171700"/>
                <a:gd name="connsiteY6" fmla="*/ 1226346 h 7255671"/>
                <a:gd name="connsiteX7" fmla="*/ 0 w 2171700"/>
                <a:gd name="connsiteY7" fmla="*/ 2216946 h 7255671"/>
                <a:gd name="connsiteX8" fmla="*/ 333375 w 2171700"/>
                <a:gd name="connsiteY8" fmla="*/ 3112296 h 7255671"/>
                <a:gd name="connsiteX9" fmla="*/ 247650 w 2171700"/>
                <a:gd name="connsiteY9" fmla="*/ 3845721 h 7255671"/>
                <a:gd name="connsiteX10" fmla="*/ 371475 w 2171700"/>
                <a:gd name="connsiteY10" fmla="*/ 4064796 h 7255671"/>
                <a:gd name="connsiteX11" fmla="*/ 495300 w 2171700"/>
                <a:gd name="connsiteY11" fmla="*/ 4283871 h 7255671"/>
                <a:gd name="connsiteX12" fmla="*/ 476250 w 2171700"/>
                <a:gd name="connsiteY12" fmla="*/ 4741071 h 7255671"/>
                <a:gd name="connsiteX13" fmla="*/ 476250 w 2171700"/>
                <a:gd name="connsiteY13" fmla="*/ 5103021 h 7255671"/>
                <a:gd name="connsiteX14" fmla="*/ 371475 w 2171700"/>
                <a:gd name="connsiteY14" fmla="*/ 6150771 h 7255671"/>
                <a:gd name="connsiteX15" fmla="*/ 371475 w 2171700"/>
                <a:gd name="connsiteY15" fmla="*/ 6627021 h 7255671"/>
                <a:gd name="connsiteX16" fmla="*/ 400050 w 2171700"/>
                <a:gd name="connsiteY16" fmla="*/ 6827046 h 7255671"/>
                <a:gd name="connsiteX17" fmla="*/ 323850 w 2171700"/>
                <a:gd name="connsiteY17" fmla="*/ 7008021 h 7255671"/>
                <a:gd name="connsiteX18" fmla="*/ 533400 w 2171700"/>
                <a:gd name="connsiteY18" fmla="*/ 7255671 h 7255671"/>
                <a:gd name="connsiteX19" fmla="*/ 952500 w 2171700"/>
                <a:gd name="connsiteY19" fmla="*/ 7246146 h 7255671"/>
                <a:gd name="connsiteX20" fmla="*/ 733425 w 2171700"/>
                <a:gd name="connsiteY20" fmla="*/ 6827046 h 7255671"/>
                <a:gd name="connsiteX21" fmla="*/ 790575 w 2171700"/>
                <a:gd name="connsiteY21" fmla="*/ 6579396 h 7255671"/>
                <a:gd name="connsiteX22" fmla="*/ 762000 w 2171700"/>
                <a:gd name="connsiteY22" fmla="*/ 6255546 h 7255671"/>
                <a:gd name="connsiteX23" fmla="*/ 885825 w 2171700"/>
                <a:gd name="connsiteY23" fmla="*/ 5417346 h 7255671"/>
                <a:gd name="connsiteX24" fmla="*/ 866775 w 2171700"/>
                <a:gd name="connsiteY24" fmla="*/ 5331621 h 7255671"/>
                <a:gd name="connsiteX25" fmla="*/ 971550 w 2171700"/>
                <a:gd name="connsiteY25" fmla="*/ 5217321 h 7255671"/>
                <a:gd name="connsiteX26" fmla="*/ 962025 w 2171700"/>
                <a:gd name="connsiteY26" fmla="*/ 5074446 h 7255671"/>
                <a:gd name="connsiteX27" fmla="*/ 1104900 w 2171700"/>
                <a:gd name="connsiteY27" fmla="*/ 4531521 h 7255671"/>
                <a:gd name="connsiteX28" fmla="*/ 1123950 w 2171700"/>
                <a:gd name="connsiteY28" fmla="*/ 4398171 h 7255671"/>
                <a:gd name="connsiteX29" fmla="*/ 1276350 w 2171700"/>
                <a:gd name="connsiteY29" fmla="*/ 4655346 h 7255671"/>
                <a:gd name="connsiteX30" fmla="*/ 1352550 w 2171700"/>
                <a:gd name="connsiteY30" fmla="*/ 4931571 h 7255671"/>
                <a:gd name="connsiteX31" fmla="*/ 1333500 w 2171700"/>
                <a:gd name="connsiteY31" fmla="*/ 5074446 h 7255671"/>
                <a:gd name="connsiteX32" fmla="*/ 1371600 w 2171700"/>
                <a:gd name="connsiteY32" fmla="*/ 5083971 h 7255671"/>
                <a:gd name="connsiteX33" fmla="*/ 1247775 w 2171700"/>
                <a:gd name="connsiteY33" fmla="*/ 5522121 h 7255671"/>
                <a:gd name="connsiteX34" fmla="*/ 1257300 w 2171700"/>
                <a:gd name="connsiteY34" fmla="*/ 6474621 h 7255671"/>
                <a:gd name="connsiteX35" fmla="*/ 1333500 w 2171700"/>
                <a:gd name="connsiteY35" fmla="*/ 6588921 h 7255671"/>
                <a:gd name="connsiteX36" fmla="*/ 1314450 w 2171700"/>
                <a:gd name="connsiteY36" fmla="*/ 6741321 h 7255671"/>
                <a:gd name="connsiteX37" fmla="*/ 1323975 w 2171700"/>
                <a:gd name="connsiteY37" fmla="*/ 6865146 h 7255671"/>
                <a:gd name="connsiteX38" fmla="*/ 1304925 w 2171700"/>
                <a:gd name="connsiteY38" fmla="*/ 7017546 h 7255671"/>
                <a:gd name="connsiteX39" fmla="*/ 1704975 w 2171700"/>
                <a:gd name="connsiteY39" fmla="*/ 7217571 h 7255671"/>
                <a:gd name="connsiteX40" fmla="*/ 2152650 w 2171700"/>
                <a:gd name="connsiteY40" fmla="*/ 7217571 h 7255671"/>
                <a:gd name="connsiteX41" fmla="*/ 2171700 w 2171700"/>
                <a:gd name="connsiteY41" fmla="*/ 7074696 h 7255671"/>
                <a:gd name="connsiteX42" fmla="*/ 1676400 w 2171700"/>
                <a:gd name="connsiteY42" fmla="*/ 6569871 h 7255671"/>
                <a:gd name="connsiteX43" fmla="*/ 1685925 w 2171700"/>
                <a:gd name="connsiteY43" fmla="*/ 6465096 h 7255671"/>
                <a:gd name="connsiteX44" fmla="*/ 1657350 w 2171700"/>
                <a:gd name="connsiteY44" fmla="*/ 6255546 h 7255671"/>
                <a:gd name="connsiteX45" fmla="*/ 1704975 w 2171700"/>
                <a:gd name="connsiteY45" fmla="*/ 5979321 h 7255671"/>
                <a:gd name="connsiteX46" fmla="*/ 1762125 w 2171700"/>
                <a:gd name="connsiteY46" fmla="*/ 5426871 h 7255671"/>
                <a:gd name="connsiteX47" fmla="*/ 1771650 w 2171700"/>
                <a:gd name="connsiteY47" fmla="*/ 5360196 h 7255671"/>
                <a:gd name="connsiteX48" fmla="*/ 1866900 w 2171700"/>
                <a:gd name="connsiteY48" fmla="*/ 5103021 h 7255671"/>
                <a:gd name="connsiteX49" fmla="*/ 1885950 w 2171700"/>
                <a:gd name="connsiteY49" fmla="*/ 4579146 h 7255671"/>
                <a:gd name="connsiteX50" fmla="*/ 1895475 w 2171700"/>
                <a:gd name="connsiteY50" fmla="*/ 4179096 h 7255671"/>
                <a:gd name="connsiteX51" fmla="*/ 1866900 w 2171700"/>
                <a:gd name="connsiteY51" fmla="*/ 3636171 h 7255671"/>
                <a:gd name="connsiteX52" fmla="*/ 2076450 w 2171700"/>
                <a:gd name="connsiteY52" fmla="*/ 2702721 h 7255671"/>
                <a:gd name="connsiteX53" fmla="*/ 2085975 w 2171700"/>
                <a:gd name="connsiteY53" fmla="*/ 2436021 h 7255671"/>
                <a:gd name="connsiteX54" fmla="*/ 1981200 w 2171700"/>
                <a:gd name="connsiteY54" fmla="*/ 1864521 h 7255671"/>
                <a:gd name="connsiteX55" fmla="*/ 1933575 w 2171700"/>
                <a:gd name="connsiteY55" fmla="*/ 1702596 h 7255671"/>
                <a:gd name="connsiteX56" fmla="*/ 1933575 w 2171700"/>
                <a:gd name="connsiteY56" fmla="*/ 1426371 h 7255671"/>
                <a:gd name="connsiteX57" fmla="*/ 1885950 w 2171700"/>
                <a:gd name="connsiteY57" fmla="*/ 1264446 h 7255671"/>
                <a:gd name="connsiteX58" fmla="*/ 1419225 w 2171700"/>
                <a:gd name="connsiteY58" fmla="*/ 1169196 h 7255671"/>
                <a:gd name="connsiteX59" fmla="*/ 1257300 w 2171700"/>
                <a:gd name="connsiteY59" fmla="*/ 1016796 h 7255671"/>
                <a:gd name="connsiteX60" fmla="*/ 1333500 w 2171700"/>
                <a:gd name="connsiteY60" fmla="*/ 864396 h 7255671"/>
                <a:gd name="connsiteX61" fmla="*/ 1447800 w 2171700"/>
                <a:gd name="connsiteY61" fmla="*/ 397671 h 7255671"/>
                <a:gd name="connsiteX62" fmla="*/ 1339600 w 2171700"/>
                <a:gd name="connsiteY62" fmla="*/ 152034 h 7255671"/>
                <a:gd name="connsiteX63" fmla="*/ 1078068 w 2171700"/>
                <a:gd name="connsiteY63" fmla="*/ 175 h 7255671"/>
                <a:gd name="connsiteX0" fmla="*/ 1078068 w 2171700"/>
                <a:gd name="connsiteY0" fmla="*/ 224 h 7255720"/>
                <a:gd name="connsiteX1" fmla="*/ 809625 w 2171700"/>
                <a:gd name="connsiteY1" fmla="*/ 121495 h 7255720"/>
                <a:gd name="connsiteX2" fmla="*/ 685800 w 2171700"/>
                <a:gd name="connsiteY2" fmla="*/ 302470 h 7255720"/>
                <a:gd name="connsiteX3" fmla="*/ 704850 w 2171700"/>
                <a:gd name="connsiteY3" fmla="*/ 626320 h 7255720"/>
                <a:gd name="connsiteX4" fmla="*/ 838200 w 2171700"/>
                <a:gd name="connsiteY4" fmla="*/ 902545 h 7255720"/>
                <a:gd name="connsiteX5" fmla="*/ 742950 w 2171700"/>
                <a:gd name="connsiteY5" fmla="*/ 1016845 h 7255720"/>
                <a:gd name="connsiteX6" fmla="*/ 133350 w 2171700"/>
                <a:gd name="connsiteY6" fmla="*/ 1226395 h 7255720"/>
                <a:gd name="connsiteX7" fmla="*/ 0 w 2171700"/>
                <a:gd name="connsiteY7" fmla="*/ 2216995 h 7255720"/>
                <a:gd name="connsiteX8" fmla="*/ 333375 w 2171700"/>
                <a:gd name="connsiteY8" fmla="*/ 3112345 h 7255720"/>
                <a:gd name="connsiteX9" fmla="*/ 247650 w 2171700"/>
                <a:gd name="connsiteY9" fmla="*/ 3845770 h 7255720"/>
                <a:gd name="connsiteX10" fmla="*/ 371475 w 2171700"/>
                <a:gd name="connsiteY10" fmla="*/ 4064845 h 7255720"/>
                <a:gd name="connsiteX11" fmla="*/ 495300 w 2171700"/>
                <a:gd name="connsiteY11" fmla="*/ 4283920 h 7255720"/>
                <a:gd name="connsiteX12" fmla="*/ 476250 w 2171700"/>
                <a:gd name="connsiteY12" fmla="*/ 4741120 h 7255720"/>
                <a:gd name="connsiteX13" fmla="*/ 476250 w 2171700"/>
                <a:gd name="connsiteY13" fmla="*/ 5103070 h 7255720"/>
                <a:gd name="connsiteX14" fmla="*/ 371475 w 2171700"/>
                <a:gd name="connsiteY14" fmla="*/ 6150820 h 7255720"/>
                <a:gd name="connsiteX15" fmla="*/ 371475 w 2171700"/>
                <a:gd name="connsiteY15" fmla="*/ 6627070 h 7255720"/>
                <a:gd name="connsiteX16" fmla="*/ 400050 w 2171700"/>
                <a:gd name="connsiteY16" fmla="*/ 6827095 h 7255720"/>
                <a:gd name="connsiteX17" fmla="*/ 323850 w 2171700"/>
                <a:gd name="connsiteY17" fmla="*/ 7008070 h 7255720"/>
                <a:gd name="connsiteX18" fmla="*/ 533400 w 2171700"/>
                <a:gd name="connsiteY18" fmla="*/ 7255720 h 7255720"/>
                <a:gd name="connsiteX19" fmla="*/ 952500 w 2171700"/>
                <a:gd name="connsiteY19" fmla="*/ 7246195 h 7255720"/>
                <a:gd name="connsiteX20" fmla="*/ 733425 w 2171700"/>
                <a:gd name="connsiteY20" fmla="*/ 6827095 h 7255720"/>
                <a:gd name="connsiteX21" fmla="*/ 790575 w 2171700"/>
                <a:gd name="connsiteY21" fmla="*/ 6579445 h 7255720"/>
                <a:gd name="connsiteX22" fmla="*/ 762000 w 2171700"/>
                <a:gd name="connsiteY22" fmla="*/ 6255595 h 7255720"/>
                <a:gd name="connsiteX23" fmla="*/ 885825 w 2171700"/>
                <a:gd name="connsiteY23" fmla="*/ 5417395 h 7255720"/>
                <a:gd name="connsiteX24" fmla="*/ 866775 w 2171700"/>
                <a:gd name="connsiteY24" fmla="*/ 5331670 h 7255720"/>
                <a:gd name="connsiteX25" fmla="*/ 971550 w 2171700"/>
                <a:gd name="connsiteY25" fmla="*/ 5217370 h 7255720"/>
                <a:gd name="connsiteX26" fmla="*/ 962025 w 2171700"/>
                <a:gd name="connsiteY26" fmla="*/ 5074495 h 7255720"/>
                <a:gd name="connsiteX27" fmla="*/ 1104900 w 2171700"/>
                <a:gd name="connsiteY27" fmla="*/ 4531570 h 7255720"/>
                <a:gd name="connsiteX28" fmla="*/ 1123950 w 2171700"/>
                <a:gd name="connsiteY28" fmla="*/ 4398220 h 7255720"/>
                <a:gd name="connsiteX29" fmla="*/ 1276350 w 2171700"/>
                <a:gd name="connsiteY29" fmla="*/ 4655395 h 7255720"/>
                <a:gd name="connsiteX30" fmla="*/ 1352550 w 2171700"/>
                <a:gd name="connsiteY30" fmla="*/ 4931620 h 7255720"/>
                <a:gd name="connsiteX31" fmla="*/ 1333500 w 2171700"/>
                <a:gd name="connsiteY31" fmla="*/ 5074495 h 7255720"/>
                <a:gd name="connsiteX32" fmla="*/ 1371600 w 2171700"/>
                <a:gd name="connsiteY32" fmla="*/ 5084020 h 7255720"/>
                <a:gd name="connsiteX33" fmla="*/ 1247775 w 2171700"/>
                <a:gd name="connsiteY33" fmla="*/ 5522170 h 7255720"/>
                <a:gd name="connsiteX34" fmla="*/ 1257300 w 2171700"/>
                <a:gd name="connsiteY34" fmla="*/ 6474670 h 7255720"/>
                <a:gd name="connsiteX35" fmla="*/ 1333500 w 2171700"/>
                <a:gd name="connsiteY35" fmla="*/ 6588970 h 7255720"/>
                <a:gd name="connsiteX36" fmla="*/ 1314450 w 2171700"/>
                <a:gd name="connsiteY36" fmla="*/ 6741370 h 7255720"/>
                <a:gd name="connsiteX37" fmla="*/ 1323975 w 2171700"/>
                <a:gd name="connsiteY37" fmla="*/ 6865195 h 7255720"/>
                <a:gd name="connsiteX38" fmla="*/ 1304925 w 2171700"/>
                <a:gd name="connsiteY38" fmla="*/ 7017595 h 7255720"/>
                <a:gd name="connsiteX39" fmla="*/ 1704975 w 2171700"/>
                <a:gd name="connsiteY39" fmla="*/ 7217620 h 7255720"/>
                <a:gd name="connsiteX40" fmla="*/ 2152650 w 2171700"/>
                <a:gd name="connsiteY40" fmla="*/ 7217620 h 7255720"/>
                <a:gd name="connsiteX41" fmla="*/ 2171700 w 2171700"/>
                <a:gd name="connsiteY41" fmla="*/ 7074745 h 7255720"/>
                <a:gd name="connsiteX42" fmla="*/ 1676400 w 2171700"/>
                <a:gd name="connsiteY42" fmla="*/ 6569920 h 7255720"/>
                <a:gd name="connsiteX43" fmla="*/ 1685925 w 2171700"/>
                <a:gd name="connsiteY43" fmla="*/ 6465145 h 7255720"/>
                <a:gd name="connsiteX44" fmla="*/ 1657350 w 2171700"/>
                <a:gd name="connsiteY44" fmla="*/ 6255595 h 7255720"/>
                <a:gd name="connsiteX45" fmla="*/ 1704975 w 2171700"/>
                <a:gd name="connsiteY45" fmla="*/ 5979370 h 7255720"/>
                <a:gd name="connsiteX46" fmla="*/ 1762125 w 2171700"/>
                <a:gd name="connsiteY46" fmla="*/ 5426920 h 7255720"/>
                <a:gd name="connsiteX47" fmla="*/ 1771650 w 2171700"/>
                <a:gd name="connsiteY47" fmla="*/ 5360245 h 7255720"/>
                <a:gd name="connsiteX48" fmla="*/ 1866900 w 2171700"/>
                <a:gd name="connsiteY48" fmla="*/ 5103070 h 7255720"/>
                <a:gd name="connsiteX49" fmla="*/ 1885950 w 2171700"/>
                <a:gd name="connsiteY49" fmla="*/ 4579195 h 7255720"/>
                <a:gd name="connsiteX50" fmla="*/ 1895475 w 2171700"/>
                <a:gd name="connsiteY50" fmla="*/ 4179145 h 7255720"/>
                <a:gd name="connsiteX51" fmla="*/ 1866900 w 2171700"/>
                <a:gd name="connsiteY51" fmla="*/ 3636220 h 7255720"/>
                <a:gd name="connsiteX52" fmla="*/ 2076450 w 2171700"/>
                <a:gd name="connsiteY52" fmla="*/ 2702770 h 7255720"/>
                <a:gd name="connsiteX53" fmla="*/ 2085975 w 2171700"/>
                <a:gd name="connsiteY53" fmla="*/ 2436070 h 7255720"/>
                <a:gd name="connsiteX54" fmla="*/ 1981200 w 2171700"/>
                <a:gd name="connsiteY54" fmla="*/ 1864570 h 7255720"/>
                <a:gd name="connsiteX55" fmla="*/ 1933575 w 2171700"/>
                <a:gd name="connsiteY55" fmla="*/ 1702645 h 7255720"/>
                <a:gd name="connsiteX56" fmla="*/ 1933575 w 2171700"/>
                <a:gd name="connsiteY56" fmla="*/ 1426420 h 7255720"/>
                <a:gd name="connsiteX57" fmla="*/ 1885950 w 2171700"/>
                <a:gd name="connsiteY57" fmla="*/ 1264495 h 7255720"/>
                <a:gd name="connsiteX58" fmla="*/ 1419225 w 2171700"/>
                <a:gd name="connsiteY58" fmla="*/ 1169245 h 7255720"/>
                <a:gd name="connsiteX59" fmla="*/ 1257300 w 2171700"/>
                <a:gd name="connsiteY59" fmla="*/ 1016845 h 7255720"/>
                <a:gd name="connsiteX60" fmla="*/ 1333500 w 2171700"/>
                <a:gd name="connsiteY60" fmla="*/ 864445 h 7255720"/>
                <a:gd name="connsiteX61" fmla="*/ 1447800 w 2171700"/>
                <a:gd name="connsiteY61" fmla="*/ 397720 h 7255720"/>
                <a:gd name="connsiteX62" fmla="*/ 1339600 w 2171700"/>
                <a:gd name="connsiteY62" fmla="*/ 152083 h 7255720"/>
                <a:gd name="connsiteX63" fmla="*/ 1078068 w 2171700"/>
                <a:gd name="connsiteY63" fmla="*/ 224 h 7255720"/>
                <a:gd name="connsiteX0" fmla="*/ 1063645 w 2171700"/>
                <a:gd name="connsiteY0" fmla="*/ 241 h 7249968"/>
                <a:gd name="connsiteX1" fmla="*/ 809625 w 2171700"/>
                <a:gd name="connsiteY1" fmla="*/ 115743 h 7249968"/>
                <a:gd name="connsiteX2" fmla="*/ 685800 w 2171700"/>
                <a:gd name="connsiteY2" fmla="*/ 296718 h 7249968"/>
                <a:gd name="connsiteX3" fmla="*/ 704850 w 2171700"/>
                <a:gd name="connsiteY3" fmla="*/ 620568 h 7249968"/>
                <a:gd name="connsiteX4" fmla="*/ 838200 w 2171700"/>
                <a:gd name="connsiteY4" fmla="*/ 896793 h 7249968"/>
                <a:gd name="connsiteX5" fmla="*/ 742950 w 2171700"/>
                <a:gd name="connsiteY5" fmla="*/ 1011093 h 7249968"/>
                <a:gd name="connsiteX6" fmla="*/ 133350 w 2171700"/>
                <a:gd name="connsiteY6" fmla="*/ 1220643 h 7249968"/>
                <a:gd name="connsiteX7" fmla="*/ 0 w 2171700"/>
                <a:gd name="connsiteY7" fmla="*/ 2211243 h 7249968"/>
                <a:gd name="connsiteX8" fmla="*/ 333375 w 2171700"/>
                <a:gd name="connsiteY8" fmla="*/ 3106593 h 7249968"/>
                <a:gd name="connsiteX9" fmla="*/ 247650 w 2171700"/>
                <a:gd name="connsiteY9" fmla="*/ 3840018 h 7249968"/>
                <a:gd name="connsiteX10" fmla="*/ 371475 w 2171700"/>
                <a:gd name="connsiteY10" fmla="*/ 4059093 h 7249968"/>
                <a:gd name="connsiteX11" fmla="*/ 495300 w 2171700"/>
                <a:gd name="connsiteY11" fmla="*/ 4278168 h 7249968"/>
                <a:gd name="connsiteX12" fmla="*/ 476250 w 2171700"/>
                <a:gd name="connsiteY12" fmla="*/ 4735368 h 7249968"/>
                <a:gd name="connsiteX13" fmla="*/ 476250 w 2171700"/>
                <a:gd name="connsiteY13" fmla="*/ 5097318 h 7249968"/>
                <a:gd name="connsiteX14" fmla="*/ 371475 w 2171700"/>
                <a:gd name="connsiteY14" fmla="*/ 6145068 h 7249968"/>
                <a:gd name="connsiteX15" fmla="*/ 371475 w 2171700"/>
                <a:gd name="connsiteY15" fmla="*/ 6621318 h 7249968"/>
                <a:gd name="connsiteX16" fmla="*/ 400050 w 2171700"/>
                <a:gd name="connsiteY16" fmla="*/ 6821343 h 7249968"/>
                <a:gd name="connsiteX17" fmla="*/ 323850 w 2171700"/>
                <a:gd name="connsiteY17" fmla="*/ 7002318 h 7249968"/>
                <a:gd name="connsiteX18" fmla="*/ 533400 w 2171700"/>
                <a:gd name="connsiteY18" fmla="*/ 7249968 h 7249968"/>
                <a:gd name="connsiteX19" fmla="*/ 952500 w 2171700"/>
                <a:gd name="connsiteY19" fmla="*/ 7240443 h 7249968"/>
                <a:gd name="connsiteX20" fmla="*/ 733425 w 2171700"/>
                <a:gd name="connsiteY20" fmla="*/ 6821343 h 7249968"/>
                <a:gd name="connsiteX21" fmla="*/ 790575 w 2171700"/>
                <a:gd name="connsiteY21" fmla="*/ 6573693 h 7249968"/>
                <a:gd name="connsiteX22" fmla="*/ 762000 w 2171700"/>
                <a:gd name="connsiteY22" fmla="*/ 6249843 h 7249968"/>
                <a:gd name="connsiteX23" fmla="*/ 885825 w 2171700"/>
                <a:gd name="connsiteY23" fmla="*/ 5411643 h 7249968"/>
                <a:gd name="connsiteX24" fmla="*/ 866775 w 2171700"/>
                <a:gd name="connsiteY24" fmla="*/ 5325918 h 7249968"/>
                <a:gd name="connsiteX25" fmla="*/ 971550 w 2171700"/>
                <a:gd name="connsiteY25" fmla="*/ 5211618 h 7249968"/>
                <a:gd name="connsiteX26" fmla="*/ 962025 w 2171700"/>
                <a:gd name="connsiteY26" fmla="*/ 5068743 h 7249968"/>
                <a:gd name="connsiteX27" fmla="*/ 1104900 w 2171700"/>
                <a:gd name="connsiteY27" fmla="*/ 4525818 h 7249968"/>
                <a:gd name="connsiteX28" fmla="*/ 1123950 w 2171700"/>
                <a:gd name="connsiteY28" fmla="*/ 4392468 h 7249968"/>
                <a:gd name="connsiteX29" fmla="*/ 1276350 w 2171700"/>
                <a:gd name="connsiteY29" fmla="*/ 4649643 h 7249968"/>
                <a:gd name="connsiteX30" fmla="*/ 1352550 w 2171700"/>
                <a:gd name="connsiteY30" fmla="*/ 4925868 h 7249968"/>
                <a:gd name="connsiteX31" fmla="*/ 1333500 w 2171700"/>
                <a:gd name="connsiteY31" fmla="*/ 5068743 h 7249968"/>
                <a:gd name="connsiteX32" fmla="*/ 1371600 w 2171700"/>
                <a:gd name="connsiteY32" fmla="*/ 5078268 h 7249968"/>
                <a:gd name="connsiteX33" fmla="*/ 1247775 w 2171700"/>
                <a:gd name="connsiteY33" fmla="*/ 5516418 h 7249968"/>
                <a:gd name="connsiteX34" fmla="*/ 1257300 w 2171700"/>
                <a:gd name="connsiteY34" fmla="*/ 6468918 h 7249968"/>
                <a:gd name="connsiteX35" fmla="*/ 1333500 w 2171700"/>
                <a:gd name="connsiteY35" fmla="*/ 6583218 h 7249968"/>
                <a:gd name="connsiteX36" fmla="*/ 1314450 w 2171700"/>
                <a:gd name="connsiteY36" fmla="*/ 6735618 h 7249968"/>
                <a:gd name="connsiteX37" fmla="*/ 1323975 w 2171700"/>
                <a:gd name="connsiteY37" fmla="*/ 6859443 h 7249968"/>
                <a:gd name="connsiteX38" fmla="*/ 1304925 w 2171700"/>
                <a:gd name="connsiteY38" fmla="*/ 7011843 h 7249968"/>
                <a:gd name="connsiteX39" fmla="*/ 1704975 w 2171700"/>
                <a:gd name="connsiteY39" fmla="*/ 7211868 h 7249968"/>
                <a:gd name="connsiteX40" fmla="*/ 2152650 w 2171700"/>
                <a:gd name="connsiteY40" fmla="*/ 7211868 h 7249968"/>
                <a:gd name="connsiteX41" fmla="*/ 2171700 w 2171700"/>
                <a:gd name="connsiteY41" fmla="*/ 7068993 h 7249968"/>
                <a:gd name="connsiteX42" fmla="*/ 1676400 w 2171700"/>
                <a:gd name="connsiteY42" fmla="*/ 6564168 h 7249968"/>
                <a:gd name="connsiteX43" fmla="*/ 1685925 w 2171700"/>
                <a:gd name="connsiteY43" fmla="*/ 6459393 h 7249968"/>
                <a:gd name="connsiteX44" fmla="*/ 1657350 w 2171700"/>
                <a:gd name="connsiteY44" fmla="*/ 6249843 h 7249968"/>
                <a:gd name="connsiteX45" fmla="*/ 1704975 w 2171700"/>
                <a:gd name="connsiteY45" fmla="*/ 5973618 h 7249968"/>
                <a:gd name="connsiteX46" fmla="*/ 1762125 w 2171700"/>
                <a:gd name="connsiteY46" fmla="*/ 5421168 h 7249968"/>
                <a:gd name="connsiteX47" fmla="*/ 1771650 w 2171700"/>
                <a:gd name="connsiteY47" fmla="*/ 5354493 h 7249968"/>
                <a:gd name="connsiteX48" fmla="*/ 1866900 w 2171700"/>
                <a:gd name="connsiteY48" fmla="*/ 5097318 h 7249968"/>
                <a:gd name="connsiteX49" fmla="*/ 1885950 w 2171700"/>
                <a:gd name="connsiteY49" fmla="*/ 4573443 h 7249968"/>
                <a:gd name="connsiteX50" fmla="*/ 1895475 w 2171700"/>
                <a:gd name="connsiteY50" fmla="*/ 4173393 h 7249968"/>
                <a:gd name="connsiteX51" fmla="*/ 1866900 w 2171700"/>
                <a:gd name="connsiteY51" fmla="*/ 3630468 h 7249968"/>
                <a:gd name="connsiteX52" fmla="*/ 2076450 w 2171700"/>
                <a:gd name="connsiteY52" fmla="*/ 2697018 h 7249968"/>
                <a:gd name="connsiteX53" fmla="*/ 2085975 w 2171700"/>
                <a:gd name="connsiteY53" fmla="*/ 2430318 h 7249968"/>
                <a:gd name="connsiteX54" fmla="*/ 1981200 w 2171700"/>
                <a:gd name="connsiteY54" fmla="*/ 1858818 h 7249968"/>
                <a:gd name="connsiteX55" fmla="*/ 1933575 w 2171700"/>
                <a:gd name="connsiteY55" fmla="*/ 1696893 h 7249968"/>
                <a:gd name="connsiteX56" fmla="*/ 1933575 w 2171700"/>
                <a:gd name="connsiteY56" fmla="*/ 1420668 h 7249968"/>
                <a:gd name="connsiteX57" fmla="*/ 1885950 w 2171700"/>
                <a:gd name="connsiteY57" fmla="*/ 1258743 h 7249968"/>
                <a:gd name="connsiteX58" fmla="*/ 1419225 w 2171700"/>
                <a:gd name="connsiteY58" fmla="*/ 1163493 h 7249968"/>
                <a:gd name="connsiteX59" fmla="*/ 1257300 w 2171700"/>
                <a:gd name="connsiteY59" fmla="*/ 1011093 h 7249968"/>
                <a:gd name="connsiteX60" fmla="*/ 1333500 w 2171700"/>
                <a:gd name="connsiteY60" fmla="*/ 858693 h 7249968"/>
                <a:gd name="connsiteX61" fmla="*/ 1447800 w 2171700"/>
                <a:gd name="connsiteY61" fmla="*/ 391968 h 7249968"/>
                <a:gd name="connsiteX62" fmla="*/ 1339600 w 2171700"/>
                <a:gd name="connsiteY62" fmla="*/ 146331 h 7249968"/>
                <a:gd name="connsiteX63" fmla="*/ 1063645 w 2171700"/>
                <a:gd name="connsiteY63" fmla="*/ 241 h 7249968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0680 w 2171700"/>
                <a:gd name="connsiteY52" fmla="*/ 272330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19792"/>
                <a:gd name="connsiteY0" fmla="*/ 568 h 7250295"/>
                <a:gd name="connsiteX1" fmla="*/ 809625 w 2219792"/>
                <a:gd name="connsiteY1" fmla="*/ 116070 h 7250295"/>
                <a:gd name="connsiteX2" fmla="*/ 685800 w 2219792"/>
                <a:gd name="connsiteY2" fmla="*/ 297045 h 7250295"/>
                <a:gd name="connsiteX3" fmla="*/ 704850 w 2219792"/>
                <a:gd name="connsiteY3" fmla="*/ 620895 h 7250295"/>
                <a:gd name="connsiteX4" fmla="*/ 838200 w 2219792"/>
                <a:gd name="connsiteY4" fmla="*/ 897120 h 7250295"/>
                <a:gd name="connsiteX5" fmla="*/ 742950 w 2219792"/>
                <a:gd name="connsiteY5" fmla="*/ 1011420 h 7250295"/>
                <a:gd name="connsiteX6" fmla="*/ 133350 w 2219792"/>
                <a:gd name="connsiteY6" fmla="*/ 1220970 h 7250295"/>
                <a:gd name="connsiteX7" fmla="*/ 0 w 2219792"/>
                <a:gd name="connsiteY7" fmla="*/ 2211570 h 7250295"/>
                <a:gd name="connsiteX8" fmla="*/ 333375 w 2219792"/>
                <a:gd name="connsiteY8" fmla="*/ 3106920 h 7250295"/>
                <a:gd name="connsiteX9" fmla="*/ 247650 w 2219792"/>
                <a:gd name="connsiteY9" fmla="*/ 3840345 h 7250295"/>
                <a:gd name="connsiteX10" fmla="*/ 371475 w 2219792"/>
                <a:gd name="connsiteY10" fmla="*/ 4059420 h 7250295"/>
                <a:gd name="connsiteX11" fmla="*/ 495300 w 2219792"/>
                <a:gd name="connsiteY11" fmla="*/ 4278495 h 7250295"/>
                <a:gd name="connsiteX12" fmla="*/ 476250 w 2219792"/>
                <a:gd name="connsiteY12" fmla="*/ 4735695 h 7250295"/>
                <a:gd name="connsiteX13" fmla="*/ 476250 w 2219792"/>
                <a:gd name="connsiteY13" fmla="*/ 5097645 h 7250295"/>
                <a:gd name="connsiteX14" fmla="*/ 371475 w 2219792"/>
                <a:gd name="connsiteY14" fmla="*/ 6145395 h 7250295"/>
                <a:gd name="connsiteX15" fmla="*/ 371475 w 2219792"/>
                <a:gd name="connsiteY15" fmla="*/ 6621645 h 7250295"/>
                <a:gd name="connsiteX16" fmla="*/ 400050 w 2219792"/>
                <a:gd name="connsiteY16" fmla="*/ 6821670 h 7250295"/>
                <a:gd name="connsiteX17" fmla="*/ 323850 w 2219792"/>
                <a:gd name="connsiteY17" fmla="*/ 7002645 h 7250295"/>
                <a:gd name="connsiteX18" fmla="*/ 533400 w 2219792"/>
                <a:gd name="connsiteY18" fmla="*/ 7250295 h 7250295"/>
                <a:gd name="connsiteX19" fmla="*/ 952500 w 2219792"/>
                <a:gd name="connsiteY19" fmla="*/ 7240770 h 7250295"/>
                <a:gd name="connsiteX20" fmla="*/ 733425 w 2219792"/>
                <a:gd name="connsiteY20" fmla="*/ 6821670 h 7250295"/>
                <a:gd name="connsiteX21" fmla="*/ 790575 w 2219792"/>
                <a:gd name="connsiteY21" fmla="*/ 6574020 h 7250295"/>
                <a:gd name="connsiteX22" fmla="*/ 762000 w 2219792"/>
                <a:gd name="connsiteY22" fmla="*/ 6250170 h 7250295"/>
                <a:gd name="connsiteX23" fmla="*/ 885825 w 2219792"/>
                <a:gd name="connsiteY23" fmla="*/ 5411970 h 7250295"/>
                <a:gd name="connsiteX24" fmla="*/ 866775 w 2219792"/>
                <a:gd name="connsiteY24" fmla="*/ 5326245 h 7250295"/>
                <a:gd name="connsiteX25" fmla="*/ 971550 w 2219792"/>
                <a:gd name="connsiteY25" fmla="*/ 5211945 h 7250295"/>
                <a:gd name="connsiteX26" fmla="*/ 962025 w 2219792"/>
                <a:gd name="connsiteY26" fmla="*/ 5069070 h 7250295"/>
                <a:gd name="connsiteX27" fmla="*/ 1104900 w 2219792"/>
                <a:gd name="connsiteY27" fmla="*/ 4526145 h 7250295"/>
                <a:gd name="connsiteX28" fmla="*/ 1123950 w 2219792"/>
                <a:gd name="connsiteY28" fmla="*/ 4392795 h 7250295"/>
                <a:gd name="connsiteX29" fmla="*/ 1276350 w 2219792"/>
                <a:gd name="connsiteY29" fmla="*/ 4649970 h 7250295"/>
                <a:gd name="connsiteX30" fmla="*/ 1352550 w 2219792"/>
                <a:gd name="connsiteY30" fmla="*/ 4926195 h 7250295"/>
                <a:gd name="connsiteX31" fmla="*/ 1333500 w 2219792"/>
                <a:gd name="connsiteY31" fmla="*/ 5069070 h 7250295"/>
                <a:gd name="connsiteX32" fmla="*/ 1371600 w 2219792"/>
                <a:gd name="connsiteY32" fmla="*/ 5078595 h 7250295"/>
                <a:gd name="connsiteX33" fmla="*/ 1247775 w 2219792"/>
                <a:gd name="connsiteY33" fmla="*/ 5516745 h 7250295"/>
                <a:gd name="connsiteX34" fmla="*/ 1257300 w 2219792"/>
                <a:gd name="connsiteY34" fmla="*/ 6469245 h 7250295"/>
                <a:gd name="connsiteX35" fmla="*/ 1333500 w 2219792"/>
                <a:gd name="connsiteY35" fmla="*/ 6583545 h 7250295"/>
                <a:gd name="connsiteX36" fmla="*/ 1314450 w 2219792"/>
                <a:gd name="connsiteY36" fmla="*/ 6735945 h 7250295"/>
                <a:gd name="connsiteX37" fmla="*/ 1323975 w 2219792"/>
                <a:gd name="connsiteY37" fmla="*/ 6859770 h 7250295"/>
                <a:gd name="connsiteX38" fmla="*/ 1304925 w 2219792"/>
                <a:gd name="connsiteY38" fmla="*/ 7012170 h 7250295"/>
                <a:gd name="connsiteX39" fmla="*/ 1704975 w 2219792"/>
                <a:gd name="connsiteY39" fmla="*/ 7212195 h 7250295"/>
                <a:gd name="connsiteX40" fmla="*/ 2152650 w 2219792"/>
                <a:gd name="connsiteY40" fmla="*/ 7212195 h 7250295"/>
                <a:gd name="connsiteX41" fmla="*/ 2206314 w 2219792"/>
                <a:gd name="connsiteY41" fmla="*/ 7184702 h 7250295"/>
                <a:gd name="connsiteX42" fmla="*/ 2171850 w 2219792"/>
                <a:gd name="connsiteY42" fmla="*/ 7046786 h 7250295"/>
                <a:gd name="connsiteX43" fmla="*/ 1687247 w 2219792"/>
                <a:gd name="connsiteY43" fmla="*/ 6680449 h 7250295"/>
                <a:gd name="connsiteX44" fmla="*/ 1708130 w 2219792"/>
                <a:gd name="connsiteY44" fmla="*/ 6550072 h 7250295"/>
                <a:gd name="connsiteX45" fmla="*/ 1668617 w 2219792"/>
                <a:gd name="connsiteY45" fmla="*/ 6451067 h 7250295"/>
                <a:gd name="connsiteX46" fmla="*/ 1657350 w 2219792"/>
                <a:gd name="connsiteY46" fmla="*/ 6250170 h 7250295"/>
                <a:gd name="connsiteX47" fmla="*/ 1679014 w 2219792"/>
                <a:gd name="connsiteY47" fmla="*/ 5979714 h 7250295"/>
                <a:gd name="connsiteX48" fmla="*/ 1727631 w 2219792"/>
                <a:gd name="connsiteY48" fmla="*/ 5512209 h 7250295"/>
                <a:gd name="connsiteX49" fmla="*/ 1739049 w 2219792"/>
                <a:gd name="connsiteY49" fmla="*/ 5363804 h 7250295"/>
                <a:gd name="connsiteX50" fmla="*/ 1797611 w 2219792"/>
                <a:gd name="connsiteY50" fmla="*/ 5317321 h 7250295"/>
                <a:gd name="connsiteX51" fmla="*/ 1884207 w 2219792"/>
                <a:gd name="connsiteY51" fmla="*/ 5097645 h 7250295"/>
                <a:gd name="connsiteX52" fmla="*/ 1909357 w 2219792"/>
                <a:gd name="connsiteY52" fmla="*/ 4805496 h 7250295"/>
                <a:gd name="connsiteX53" fmla="*/ 1900373 w 2219792"/>
                <a:gd name="connsiteY53" fmla="*/ 4348776 h 7250295"/>
                <a:gd name="connsiteX54" fmla="*/ 1881052 w 2219792"/>
                <a:gd name="connsiteY54" fmla="*/ 3902573 h 7250295"/>
                <a:gd name="connsiteX55" fmla="*/ 1855362 w 2219792"/>
                <a:gd name="connsiteY55" fmla="*/ 3584643 h 7250295"/>
                <a:gd name="connsiteX56" fmla="*/ 2056257 w 2219792"/>
                <a:gd name="connsiteY56" fmla="*/ 2654077 h 7250295"/>
                <a:gd name="connsiteX57" fmla="*/ 2042707 w 2219792"/>
                <a:gd name="connsiteY57" fmla="*/ 2404684 h 7250295"/>
                <a:gd name="connsiteX58" fmla="*/ 1981200 w 2219792"/>
                <a:gd name="connsiteY58" fmla="*/ 1864914 h 7250295"/>
                <a:gd name="connsiteX59" fmla="*/ 1936459 w 2219792"/>
                <a:gd name="connsiteY59" fmla="*/ 1677029 h 7250295"/>
                <a:gd name="connsiteX60" fmla="*/ 1922037 w 2219792"/>
                <a:gd name="connsiteY60" fmla="*/ 1432534 h 7250295"/>
                <a:gd name="connsiteX61" fmla="*/ 1874412 w 2219792"/>
                <a:gd name="connsiteY61" fmla="*/ 1302338 h 7250295"/>
                <a:gd name="connsiteX62" fmla="*/ 1407687 w 2219792"/>
                <a:gd name="connsiteY62" fmla="*/ 1134975 h 7250295"/>
                <a:gd name="connsiteX63" fmla="*/ 1309221 w 2219792"/>
                <a:gd name="connsiteY63" fmla="*/ 1020075 h 7250295"/>
                <a:gd name="connsiteX64" fmla="*/ 1365230 w 2219792"/>
                <a:gd name="connsiteY64" fmla="*/ 821521 h 7250295"/>
                <a:gd name="connsiteX65" fmla="*/ 1433407 w 2219792"/>
                <a:gd name="connsiteY65" fmla="*/ 622909 h 7250295"/>
                <a:gd name="connsiteX66" fmla="*/ 1444916 w 2219792"/>
                <a:gd name="connsiteY66" fmla="*/ 380757 h 7250295"/>
                <a:gd name="connsiteX67" fmla="*/ 1330946 w 2219792"/>
                <a:gd name="connsiteY67" fmla="*/ 143773 h 7250295"/>
                <a:gd name="connsiteX68" fmla="*/ 1063645 w 2219792"/>
                <a:gd name="connsiteY68" fmla="*/ 568 h 7250295"/>
                <a:gd name="connsiteX0" fmla="*/ 1063645 w 2207395"/>
                <a:gd name="connsiteY0" fmla="*/ 568 h 7250295"/>
                <a:gd name="connsiteX1" fmla="*/ 809625 w 2207395"/>
                <a:gd name="connsiteY1" fmla="*/ 116070 h 7250295"/>
                <a:gd name="connsiteX2" fmla="*/ 685800 w 2207395"/>
                <a:gd name="connsiteY2" fmla="*/ 297045 h 7250295"/>
                <a:gd name="connsiteX3" fmla="*/ 704850 w 2207395"/>
                <a:gd name="connsiteY3" fmla="*/ 620895 h 7250295"/>
                <a:gd name="connsiteX4" fmla="*/ 838200 w 2207395"/>
                <a:gd name="connsiteY4" fmla="*/ 897120 h 7250295"/>
                <a:gd name="connsiteX5" fmla="*/ 742950 w 2207395"/>
                <a:gd name="connsiteY5" fmla="*/ 1011420 h 7250295"/>
                <a:gd name="connsiteX6" fmla="*/ 133350 w 2207395"/>
                <a:gd name="connsiteY6" fmla="*/ 1220970 h 7250295"/>
                <a:gd name="connsiteX7" fmla="*/ 0 w 2207395"/>
                <a:gd name="connsiteY7" fmla="*/ 2211570 h 7250295"/>
                <a:gd name="connsiteX8" fmla="*/ 333375 w 2207395"/>
                <a:gd name="connsiteY8" fmla="*/ 3106920 h 7250295"/>
                <a:gd name="connsiteX9" fmla="*/ 247650 w 2207395"/>
                <a:gd name="connsiteY9" fmla="*/ 3840345 h 7250295"/>
                <a:gd name="connsiteX10" fmla="*/ 371475 w 2207395"/>
                <a:gd name="connsiteY10" fmla="*/ 4059420 h 7250295"/>
                <a:gd name="connsiteX11" fmla="*/ 495300 w 2207395"/>
                <a:gd name="connsiteY11" fmla="*/ 4278495 h 7250295"/>
                <a:gd name="connsiteX12" fmla="*/ 476250 w 2207395"/>
                <a:gd name="connsiteY12" fmla="*/ 4735695 h 7250295"/>
                <a:gd name="connsiteX13" fmla="*/ 476250 w 2207395"/>
                <a:gd name="connsiteY13" fmla="*/ 5097645 h 7250295"/>
                <a:gd name="connsiteX14" fmla="*/ 371475 w 2207395"/>
                <a:gd name="connsiteY14" fmla="*/ 6145395 h 7250295"/>
                <a:gd name="connsiteX15" fmla="*/ 371475 w 2207395"/>
                <a:gd name="connsiteY15" fmla="*/ 6621645 h 7250295"/>
                <a:gd name="connsiteX16" fmla="*/ 400050 w 2207395"/>
                <a:gd name="connsiteY16" fmla="*/ 6821670 h 7250295"/>
                <a:gd name="connsiteX17" fmla="*/ 323850 w 2207395"/>
                <a:gd name="connsiteY17" fmla="*/ 7002645 h 7250295"/>
                <a:gd name="connsiteX18" fmla="*/ 533400 w 2207395"/>
                <a:gd name="connsiteY18" fmla="*/ 7250295 h 7250295"/>
                <a:gd name="connsiteX19" fmla="*/ 952500 w 2207395"/>
                <a:gd name="connsiteY19" fmla="*/ 7240770 h 7250295"/>
                <a:gd name="connsiteX20" fmla="*/ 733425 w 2207395"/>
                <a:gd name="connsiteY20" fmla="*/ 6821670 h 7250295"/>
                <a:gd name="connsiteX21" fmla="*/ 790575 w 2207395"/>
                <a:gd name="connsiteY21" fmla="*/ 6574020 h 7250295"/>
                <a:gd name="connsiteX22" fmla="*/ 762000 w 2207395"/>
                <a:gd name="connsiteY22" fmla="*/ 6250170 h 7250295"/>
                <a:gd name="connsiteX23" fmla="*/ 885825 w 2207395"/>
                <a:gd name="connsiteY23" fmla="*/ 5411970 h 7250295"/>
                <a:gd name="connsiteX24" fmla="*/ 866775 w 2207395"/>
                <a:gd name="connsiteY24" fmla="*/ 5326245 h 7250295"/>
                <a:gd name="connsiteX25" fmla="*/ 971550 w 2207395"/>
                <a:gd name="connsiteY25" fmla="*/ 5211945 h 7250295"/>
                <a:gd name="connsiteX26" fmla="*/ 962025 w 2207395"/>
                <a:gd name="connsiteY26" fmla="*/ 5069070 h 7250295"/>
                <a:gd name="connsiteX27" fmla="*/ 1104900 w 2207395"/>
                <a:gd name="connsiteY27" fmla="*/ 4526145 h 7250295"/>
                <a:gd name="connsiteX28" fmla="*/ 1123950 w 2207395"/>
                <a:gd name="connsiteY28" fmla="*/ 4392795 h 7250295"/>
                <a:gd name="connsiteX29" fmla="*/ 1276350 w 2207395"/>
                <a:gd name="connsiteY29" fmla="*/ 4649970 h 7250295"/>
                <a:gd name="connsiteX30" fmla="*/ 1352550 w 2207395"/>
                <a:gd name="connsiteY30" fmla="*/ 4926195 h 7250295"/>
                <a:gd name="connsiteX31" fmla="*/ 1333500 w 2207395"/>
                <a:gd name="connsiteY31" fmla="*/ 5069070 h 7250295"/>
                <a:gd name="connsiteX32" fmla="*/ 1371600 w 2207395"/>
                <a:gd name="connsiteY32" fmla="*/ 5078595 h 7250295"/>
                <a:gd name="connsiteX33" fmla="*/ 1247775 w 2207395"/>
                <a:gd name="connsiteY33" fmla="*/ 5516745 h 7250295"/>
                <a:gd name="connsiteX34" fmla="*/ 1257300 w 2207395"/>
                <a:gd name="connsiteY34" fmla="*/ 6469245 h 7250295"/>
                <a:gd name="connsiteX35" fmla="*/ 1333500 w 2207395"/>
                <a:gd name="connsiteY35" fmla="*/ 6583545 h 7250295"/>
                <a:gd name="connsiteX36" fmla="*/ 1314450 w 2207395"/>
                <a:gd name="connsiteY36" fmla="*/ 6735945 h 7250295"/>
                <a:gd name="connsiteX37" fmla="*/ 1323975 w 2207395"/>
                <a:gd name="connsiteY37" fmla="*/ 6859770 h 7250295"/>
                <a:gd name="connsiteX38" fmla="*/ 1304925 w 2207395"/>
                <a:gd name="connsiteY38" fmla="*/ 7012170 h 7250295"/>
                <a:gd name="connsiteX39" fmla="*/ 1704975 w 2207395"/>
                <a:gd name="connsiteY39" fmla="*/ 7212195 h 7250295"/>
                <a:gd name="connsiteX40" fmla="*/ 2152650 w 2207395"/>
                <a:gd name="connsiteY40" fmla="*/ 7212195 h 7250295"/>
                <a:gd name="connsiteX41" fmla="*/ 2206314 w 2207395"/>
                <a:gd name="connsiteY41" fmla="*/ 7184702 h 7250295"/>
                <a:gd name="connsiteX42" fmla="*/ 2171850 w 2207395"/>
                <a:gd name="connsiteY42" fmla="*/ 7046786 h 7250295"/>
                <a:gd name="connsiteX43" fmla="*/ 1687247 w 2207395"/>
                <a:gd name="connsiteY43" fmla="*/ 6680449 h 7250295"/>
                <a:gd name="connsiteX44" fmla="*/ 1708130 w 2207395"/>
                <a:gd name="connsiteY44" fmla="*/ 6550072 h 7250295"/>
                <a:gd name="connsiteX45" fmla="*/ 1668617 w 2207395"/>
                <a:gd name="connsiteY45" fmla="*/ 6451067 h 7250295"/>
                <a:gd name="connsiteX46" fmla="*/ 1657350 w 2207395"/>
                <a:gd name="connsiteY46" fmla="*/ 6250170 h 7250295"/>
                <a:gd name="connsiteX47" fmla="*/ 1679014 w 2207395"/>
                <a:gd name="connsiteY47" fmla="*/ 5979714 h 7250295"/>
                <a:gd name="connsiteX48" fmla="*/ 1727631 w 2207395"/>
                <a:gd name="connsiteY48" fmla="*/ 5512209 h 7250295"/>
                <a:gd name="connsiteX49" fmla="*/ 1739049 w 2207395"/>
                <a:gd name="connsiteY49" fmla="*/ 5363804 h 7250295"/>
                <a:gd name="connsiteX50" fmla="*/ 1797611 w 2207395"/>
                <a:gd name="connsiteY50" fmla="*/ 5317321 h 7250295"/>
                <a:gd name="connsiteX51" fmla="*/ 1884207 w 2207395"/>
                <a:gd name="connsiteY51" fmla="*/ 5097645 h 7250295"/>
                <a:gd name="connsiteX52" fmla="*/ 1909357 w 2207395"/>
                <a:gd name="connsiteY52" fmla="*/ 4805496 h 7250295"/>
                <a:gd name="connsiteX53" fmla="*/ 1900373 w 2207395"/>
                <a:gd name="connsiteY53" fmla="*/ 4348776 h 7250295"/>
                <a:gd name="connsiteX54" fmla="*/ 1881052 w 2207395"/>
                <a:gd name="connsiteY54" fmla="*/ 3902573 h 7250295"/>
                <a:gd name="connsiteX55" fmla="*/ 1855362 w 2207395"/>
                <a:gd name="connsiteY55" fmla="*/ 3584643 h 7250295"/>
                <a:gd name="connsiteX56" fmla="*/ 2056257 w 2207395"/>
                <a:gd name="connsiteY56" fmla="*/ 2654077 h 7250295"/>
                <a:gd name="connsiteX57" fmla="*/ 2042707 w 2207395"/>
                <a:gd name="connsiteY57" fmla="*/ 2404684 h 7250295"/>
                <a:gd name="connsiteX58" fmla="*/ 1981200 w 2207395"/>
                <a:gd name="connsiteY58" fmla="*/ 1864914 h 7250295"/>
                <a:gd name="connsiteX59" fmla="*/ 1936459 w 2207395"/>
                <a:gd name="connsiteY59" fmla="*/ 1677029 h 7250295"/>
                <a:gd name="connsiteX60" fmla="*/ 1922037 w 2207395"/>
                <a:gd name="connsiteY60" fmla="*/ 1432534 h 7250295"/>
                <a:gd name="connsiteX61" fmla="*/ 1874412 w 2207395"/>
                <a:gd name="connsiteY61" fmla="*/ 1302338 h 7250295"/>
                <a:gd name="connsiteX62" fmla="*/ 1407687 w 2207395"/>
                <a:gd name="connsiteY62" fmla="*/ 1134975 h 7250295"/>
                <a:gd name="connsiteX63" fmla="*/ 1309221 w 2207395"/>
                <a:gd name="connsiteY63" fmla="*/ 1020075 h 7250295"/>
                <a:gd name="connsiteX64" fmla="*/ 1365230 w 2207395"/>
                <a:gd name="connsiteY64" fmla="*/ 821521 h 7250295"/>
                <a:gd name="connsiteX65" fmla="*/ 1433407 w 2207395"/>
                <a:gd name="connsiteY65" fmla="*/ 622909 h 7250295"/>
                <a:gd name="connsiteX66" fmla="*/ 1444916 w 2207395"/>
                <a:gd name="connsiteY66" fmla="*/ 380757 h 7250295"/>
                <a:gd name="connsiteX67" fmla="*/ 1330946 w 2207395"/>
                <a:gd name="connsiteY67" fmla="*/ 143773 h 7250295"/>
                <a:gd name="connsiteX68" fmla="*/ 1063645 w 2207395"/>
                <a:gd name="connsiteY68" fmla="*/ 568 h 7250295"/>
                <a:gd name="connsiteX0" fmla="*/ 1063645 w 2197075"/>
                <a:gd name="connsiteY0" fmla="*/ 568 h 7250295"/>
                <a:gd name="connsiteX1" fmla="*/ 809625 w 2197075"/>
                <a:gd name="connsiteY1" fmla="*/ 116070 h 7250295"/>
                <a:gd name="connsiteX2" fmla="*/ 685800 w 2197075"/>
                <a:gd name="connsiteY2" fmla="*/ 297045 h 7250295"/>
                <a:gd name="connsiteX3" fmla="*/ 704850 w 2197075"/>
                <a:gd name="connsiteY3" fmla="*/ 620895 h 7250295"/>
                <a:gd name="connsiteX4" fmla="*/ 838200 w 2197075"/>
                <a:gd name="connsiteY4" fmla="*/ 897120 h 7250295"/>
                <a:gd name="connsiteX5" fmla="*/ 742950 w 2197075"/>
                <a:gd name="connsiteY5" fmla="*/ 1011420 h 7250295"/>
                <a:gd name="connsiteX6" fmla="*/ 133350 w 2197075"/>
                <a:gd name="connsiteY6" fmla="*/ 1220970 h 7250295"/>
                <a:gd name="connsiteX7" fmla="*/ 0 w 2197075"/>
                <a:gd name="connsiteY7" fmla="*/ 2211570 h 7250295"/>
                <a:gd name="connsiteX8" fmla="*/ 333375 w 2197075"/>
                <a:gd name="connsiteY8" fmla="*/ 3106920 h 7250295"/>
                <a:gd name="connsiteX9" fmla="*/ 247650 w 2197075"/>
                <a:gd name="connsiteY9" fmla="*/ 3840345 h 7250295"/>
                <a:gd name="connsiteX10" fmla="*/ 371475 w 2197075"/>
                <a:gd name="connsiteY10" fmla="*/ 4059420 h 7250295"/>
                <a:gd name="connsiteX11" fmla="*/ 495300 w 2197075"/>
                <a:gd name="connsiteY11" fmla="*/ 4278495 h 7250295"/>
                <a:gd name="connsiteX12" fmla="*/ 476250 w 2197075"/>
                <a:gd name="connsiteY12" fmla="*/ 4735695 h 7250295"/>
                <a:gd name="connsiteX13" fmla="*/ 476250 w 2197075"/>
                <a:gd name="connsiteY13" fmla="*/ 5097645 h 7250295"/>
                <a:gd name="connsiteX14" fmla="*/ 371475 w 2197075"/>
                <a:gd name="connsiteY14" fmla="*/ 6145395 h 7250295"/>
                <a:gd name="connsiteX15" fmla="*/ 371475 w 2197075"/>
                <a:gd name="connsiteY15" fmla="*/ 6621645 h 7250295"/>
                <a:gd name="connsiteX16" fmla="*/ 400050 w 2197075"/>
                <a:gd name="connsiteY16" fmla="*/ 6821670 h 7250295"/>
                <a:gd name="connsiteX17" fmla="*/ 323850 w 2197075"/>
                <a:gd name="connsiteY17" fmla="*/ 7002645 h 7250295"/>
                <a:gd name="connsiteX18" fmla="*/ 533400 w 2197075"/>
                <a:gd name="connsiteY18" fmla="*/ 7250295 h 7250295"/>
                <a:gd name="connsiteX19" fmla="*/ 952500 w 2197075"/>
                <a:gd name="connsiteY19" fmla="*/ 7240770 h 7250295"/>
                <a:gd name="connsiteX20" fmla="*/ 733425 w 2197075"/>
                <a:gd name="connsiteY20" fmla="*/ 6821670 h 7250295"/>
                <a:gd name="connsiteX21" fmla="*/ 790575 w 2197075"/>
                <a:gd name="connsiteY21" fmla="*/ 6574020 h 7250295"/>
                <a:gd name="connsiteX22" fmla="*/ 762000 w 2197075"/>
                <a:gd name="connsiteY22" fmla="*/ 6250170 h 7250295"/>
                <a:gd name="connsiteX23" fmla="*/ 885825 w 2197075"/>
                <a:gd name="connsiteY23" fmla="*/ 5411970 h 7250295"/>
                <a:gd name="connsiteX24" fmla="*/ 866775 w 2197075"/>
                <a:gd name="connsiteY24" fmla="*/ 5326245 h 7250295"/>
                <a:gd name="connsiteX25" fmla="*/ 971550 w 2197075"/>
                <a:gd name="connsiteY25" fmla="*/ 5211945 h 7250295"/>
                <a:gd name="connsiteX26" fmla="*/ 962025 w 2197075"/>
                <a:gd name="connsiteY26" fmla="*/ 5069070 h 7250295"/>
                <a:gd name="connsiteX27" fmla="*/ 1104900 w 2197075"/>
                <a:gd name="connsiteY27" fmla="*/ 4526145 h 7250295"/>
                <a:gd name="connsiteX28" fmla="*/ 1123950 w 2197075"/>
                <a:gd name="connsiteY28" fmla="*/ 4392795 h 7250295"/>
                <a:gd name="connsiteX29" fmla="*/ 1276350 w 2197075"/>
                <a:gd name="connsiteY29" fmla="*/ 4649970 h 7250295"/>
                <a:gd name="connsiteX30" fmla="*/ 1352550 w 2197075"/>
                <a:gd name="connsiteY30" fmla="*/ 4926195 h 7250295"/>
                <a:gd name="connsiteX31" fmla="*/ 1333500 w 2197075"/>
                <a:gd name="connsiteY31" fmla="*/ 5069070 h 7250295"/>
                <a:gd name="connsiteX32" fmla="*/ 1371600 w 2197075"/>
                <a:gd name="connsiteY32" fmla="*/ 5078595 h 7250295"/>
                <a:gd name="connsiteX33" fmla="*/ 1247775 w 2197075"/>
                <a:gd name="connsiteY33" fmla="*/ 5516745 h 7250295"/>
                <a:gd name="connsiteX34" fmla="*/ 1257300 w 2197075"/>
                <a:gd name="connsiteY34" fmla="*/ 6469245 h 7250295"/>
                <a:gd name="connsiteX35" fmla="*/ 1333500 w 2197075"/>
                <a:gd name="connsiteY35" fmla="*/ 6583545 h 7250295"/>
                <a:gd name="connsiteX36" fmla="*/ 1314450 w 2197075"/>
                <a:gd name="connsiteY36" fmla="*/ 6735945 h 7250295"/>
                <a:gd name="connsiteX37" fmla="*/ 1323975 w 2197075"/>
                <a:gd name="connsiteY37" fmla="*/ 6859770 h 7250295"/>
                <a:gd name="connsiteX38" fmla="*/ 1304925 w 2197075"/>
                <a:gd name="connsiteY38" fmla="*/ 7012170 h 7250295"/>
                <a:gd name="connsiteX39" fmla="*/ 1704975 w 2197075"/>
                <a:gd name="connsiteY39" fmla="*/ 7212195 h 7250295"/>
                <a:gd name="connsiteX40" fmla="*/ 2152650 w 2197075"/>
                <a:gd name="connsiteY40" fmla="*/ 7212195 h 7250295"/>
                <a:gd name="connsiteX41" fmla="*/ 2189006 w 2197075"/>
                <a:gd name="connsiteY41" fmla="*/ 7199125 h 7250295"/>
                <a:gd name="connsiteX42" fmla="*/ 2171850 w 2197075"/>
                <a:gd name="connsiteY42" fmla="*/ 7046786 h 7250295"/>
                <a:gd name="connsiteX43" fmla="*/ 1687247 w 2197075"/>
                <a:gd name="connsiteY43" fmla="*/ 6680449 h 7250295"/>
                <a:gd name="connsiteX44" fmla="*/ 1708130 w 2197075"/>
                <a:gd name="connsiteY44" fmla="*/ 6550072 h 7250295"/>
                <a:gd name="connsiteX45" fmla="*/ 1668617 w 2197075"/>
                <a:gd name="connsiteY45" fmla="*/ 6451067 h 7250295"/>
                <a:gd name="connsiteX46" fmla="*/ 1657350 w 2197075"/>
                <a:gd name="connsiteY46" fmla="*/ 6250170 h 7250295"/>
                <a:gd name="connsiteX47" fmla="*/ 1679014 w 2197075"/>
                <a:gd name="connsiteY47" fmla="*/ 5979714 h 7250295"/>
                <a:gd name="connsiteX48" fmla="*/ 1727631 w 2197075"/>
                <a:gd name="connsiteY48" fmla="*/ 5512209 h 7250295"/>
                <a:gd name="connsiteX49" fmla="*/ 1739049 w 2197075"/>
                <a:gd name="connsiteY49" fmla="*/ 5363804 h 7250295"/>
                <a:gd name="connsiteX50" fmla="*/ 1797611 w 2197075"/>
                <a:gd name="connsiteY50" fmla="*/ 5317321 h 7250295"/>
                <a:gd name="connsiteX51" fmla="*/ 1884207 w 2197075"/>
                <a:gd name="connsiteY51" fmla="*/ 5097645 h 7250295"/>
                <a:gd name="connsiteX52" fmla="*/ 1909357 w 2197075"/>
                <a:gd name="connsiteY52" fmla="*/ 4805496 h 7250295"/>
                <a:gd name="connsiteX53" fmla="*/ 1900373 w 2197075"/>
                <a:gd name="connsiteY53" fmla="*/ 4348776 h 7250295"/>
                <a:gd name="connsiteX54" fmla="*/ 1881052 w 2197075"/>
                <a:gd name="connsiteY54" fmla="*/ 3902573 h 7250295"/>
                <a:gd name="connsiteX55" fmla="*/ 1855362 w 2197075"/>
                <a:gd name="connsiteY55" fmla="*/ 3584643 h 7250295"/>
                <a:gd name="connsiteX56" fmla="*/ 2056257 w 2197075"/>
                <a:gd name="connsiteY56" fmla="*/ 2654077 h 7250295"/>
                <a:gd name="connsiteX57" fmla="*/ 2042707 w 2197075"/>
                <a:gd name="connsiteY57" fmla="*/ 2404684 h 7250295"/>
                <a:gd name="connsiteX58" fmla="*/ 1981200 w 2197075"/>
                <a:gd name="connsiteY58" fmla="*/ 1864914 h 7250295"/>
                <a:gd name="connsiteX59" fmla="*/ 1936459 w 2197075"/>
                <a:gd name="connsiteY59" fmla="*/ 1677029 h 7250295"/>
                <a:gd name="connsiteX60" fmla="*/ 1922037 w 2197075"/>
                <a:gd name="connsiteY60" fmla="*/ 1432534 h 7250295"/>
                <a:gd name="connsiteX61" fmla="*/ 1874412 w 2197075"/>
                <a:gd name="connsiteY61" fmla="*/ 1302338 h 7250295"/>
                <a:gd name="connsiteX62" fmla="*/ 1407687 w 2197075"/>
                <a:gd name="connsiteY62" fmla="*/ 1134975 h 7250295"/>
                <a:gd name="connsiteX63" fmla="*/ 1309221 w 2197075"/>
                <a:gd name="connsiteY63" fmla="*/ 1020075 h 7250295"/>
                <a:gd name="connsiteX64" fmla="*/ 1365230 w 2197075"/>
                <a:gd name="connsiteY64" fmla="*/ 821521 h 7250295"/>
                <a:gd name="connsiteX65" fmla="*/ 1433407 w 2197075"/>
                <a:gd name="connsiteY65" fmla="*/ 622909 h 7250295"/>
                <a:gd name="connsiteX66" fmla="*/ 1444916 w 2197075"/>
                <a:gd name="connsiteY66" fmla="*/ 380757 h 7250295"/>
                <a:gd name="connsiteX67" fmla="*/ 1330946 w 2197075"/>
                <a:gd name="connsiteY67" fmla="*/ 143773 h 7250295"/>
                <a:gd name="connsiteX68" fmla="*/ 1063645 w 2197075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2152650 w 2213217"/>
                <a:gd name="connsiteY40" fmla="*/ 7212195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985347 w 2213217"/>
                <a:gd name="connsiteY40" fmla="*/ 722661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482866 w 2213217"/>
                <a:gd name="connsiteY39" fmla="*/ 7114120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97852 w 2213217"/>
                <a:gd name="connsiteY39" fmla="*/ 7174696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74056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87593 w 2213217"/>
                <a:gd name="connsiteY27" fmla="*/ 4482877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09709 w 2213217"/>
                <a:gd name="connsiteY27" fmla="*/ 4955941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44526"/>
                <a:gd name="connsiteX1" fmla="*/ 809625 w 2213217"/>
                <a:gd name="connsiteY1" fmla="*/ 116070 h 7244526"/>
                <a:gd name="connsiteX2" fmla="*/ 685800 w 2213217"/>
                <a:gd name="connsiteY2" fmla="*/ 297045 h 7244526"/>
                <a:gd name="connsiteX3" fmla="*/ 704850 w 2213217"/>
                <a:gd name="connsiteY3" fmla="*/ 620895 h 7244526"/>
                <a:gd name="connsiteX4" fmla="*/ 838200 w 2213217"/>
                <a:gd name="connsiteY4" fmla="*/ 897120 h 7244526"/>
                <a:gd name="connsiteX5" fmla="*/ 742950 w 2213217"/>
                <a:gd name="connsiteY5" fmla="*/ 1011420 h 7244526"/>
                <a:gd name="connsiteX6" fmla="*/ 133350 w 2213217"/>
                <a:gd name="connsiteY6" fmla="*/ 1220970 h 7244526"/>
                <a:gd name="connsiteX7" fmla="*/ 0 w 2213217"/>
                <a:gd name="connsiteY7" fmla="*/ 2211570 h 7244526"/>
                <a:gd name="connsiteX8" fmla="*/ 333375 w 2213217"/>
                <a:gd name="connsiteY8" fmla="*/ 3106920 h 7244526"/>
                <a:gd name="connsiteX9" fmla="*/ 247650 w 2213217"/>
                <a:gd name="connsiteY9" fmla="*/ 3840345 h 7244526"/>
                <a:gd name="connsiteX10" fmla="*/ 371475 w 2213217"/>
                <a:gd name="connsiteY10" fmla="*/ 4059420 h 7244526"/>
                <a:gd name="connsiteX11" fmla="*/ 495300 w 2213217"/>
                <a:gd name="connsiteY11" fmla="*/ 4278495 h 7244526"/>
                <a:gd name="connsiteX12" fmla="*/ 476250 w 2213217"/>
                <a:gd name="connsiteY12" fmla="*/ 4735695 h 7244526"/>
                <a:gd name="connsiteX13" fmla="*/ 476250 w 2213217"/>
                <a:gd name="connsiteY13" fmla="*/ 5097645 h 7244526"/>
                <a:gd name="connsiteX14" fmla="*/ 371475 w 2213217"/>
                <a:gd name="connsiteY14" fmla="*/ 6145395 h 7244526"/>
                <a:gd name="connsiteX15" fmla="*/ 371475 w 2213217"/>
                <a:gd name="connsiteY15" fmla="*/ 6621645 h 7244526"/>
                <a:gd name="connsiteX16" fmla="*/ 400050 w 2213217"/>
                <a:gd name="connsiteY16" fmla="*/ 6821670 h 7244526"/>
                <a:gd name="connsiteX17" fmla="*/ 323850 w 2213217"/>
                <a:gd name="connsiteY17" fmla="*/ 7002645 h 7244526"/>
                <a:gd name="connsiteX18" fmla="*/ 605514 w 2213217"/>
                <a:gd name="connsiteY18" fmla="*/ 7244526 h 7244526"/>
                <a:gd name="connsiteX19" fmla="*/ 958269 w 2213217"/>
                <a:gd name="connsiteY19" fmla="*/ 7136926 h 7244526"/>
                <a:gd name="connsiteX20" fmla="*/ 724772 w 2213217"/>
                <a:gd name="connsiteY20" fmla="*/ 6844746 h 7244526"/>
                <a:gd name="connsiteX21" fmla="*/ 753076 w 2213217"/>
                <a:gd name="connsiteY21" fmla="*/ 6579789 h 7244526"/>
                <a:gd name="connsiteX22" fmla="*/ 738924 w 2213217"/>
                <a:gd name="connsiteY22" fmla="*/ 6250170 h 7244526"/>
                <a:gd name="connsiteX23" fmla="*/ 856500 w 2213217"/>
                <a:gd name="connsiteY23" fmla="*/ 5489132 h 7244526"/>
                <a:gd name="connsiteX24" fmla="*/ 906017 w 2213217"/>
                <a:gd name="connsiteY24" fmla="*/ 5380240 h 7244526"/>
                <a:gd name="connsiteX25" fmla="*/ 898504 w 2213217"/>
                <a:gd name="connsiteY25" fmla="*/ 5308938 h 7244526"/>
                <a:gd name="connsiteX26" fmla="*/ 971550 w 2213217"/>
                <a:gd name="connsiteY26" fmla="*/ 5211945 h 7244526"/>
                <a:gd name="connsiteX27" fmla="*/ 973564 w 2213217"/>
                <a:gd name="connsiteY27" fmla="*/ 5069070 h 7244526"/>
                <a:gd name="connsiteX28" fmla="*/ 1129719 w 2213217"/>
                <a:gd name="connsiteY28" fmla="*/ 4378373 h 7244526"/>
                <a:gd name="connsiteX29" fmla="*/ 1276350 w 2213217"/>
                <a:gd name="connsiteY29" fmla="*/ 4649970 h 7244526"/>
                <a:gd name="connsiteX30" fmla="*/ 1341012 w 2213217"/>
                <a:gd name="connsiteY30" fmla="*/ 4880042 h 7244526"/>
                <a:gd name="connsiteX31" fmla="*/ 1310424 w 2213217"/>
                <a:gd name="connsiteY31" fmla="*/ 4973880 h 7244526"/>
                <a:gd name="connsiteX32" fmla="*/ 1354293 w 2213217"/>
                <a:gd name="connsiteY32" fmla="*/ 5113209 h 7244526"/>
                <a:gd name="connsiteX33" fmla="*/ 1262198 w 2213217"/>
                <a:gd name="connsiteY33" fmla="*/ 5554244 h 7244526"/>
                <a:gd name="connsiteX34" fmla="*/ 1263220 w 2213217"/>
                <a:gd name="connsiteY34" fmla="*/ 6360264 h 7244526"/>
                <a:gd name="connsiteX35" fmla="*/ 1336385 w 2213217"/>
                <a:gd name="connsiteY35" fmla="*/ 6540277 h 7244526"/>
                <a:gd name="connsiteX36" fmla="*/ 1285605 w 2213217"/>
                <a:gd name="connsiteY36" fmla="*/ 6741714 h 7244526"/>
                <a:gd name="connsiteX37" fmla="*/ 1303783 w 2213217"/>
                <a:gd name="connsiteY37" fmla="*/ 6828040 h 7244526"/>
                <a:gd name="connsiteX38" fmla="*/ 1313579 w 2213217"/>
                <a:gd name="connsiteY38" fmla="*/ 7020824 h 7244526"/>
                <a:gd name="connsiteX39" fmla="*/ 1760353 w 2213217"/>
                <a:gd name="connsiteY39" fmla="*/ 7189119 h 7244526"/>
                <a:gd name="connsiteX40" fmla="*/ 2189006 w 2213217"/>
                <a:gd name="connsiteY40" fmla="*/ 7199125 h 7244526"/>
                <a:gd name="connsiteX41" fmla="*/ 2171850 w 2213217"/>
                <a:gd name="connsiteY41" fmla="*/ 7046786 h 7244526"/>
                <a:gd name="connsiteX42" fmla="*/ 1687247 w 2213217"/>
                <a:gd name="connsiteY42" fmla="*/ 6680449 h 7244526"/>
                <a:gd name="connsiteX43" fmla="*/ 1708130 w 2213217"/>
                <a:gd name="connsiteY43" fmla="*/ 6550072 h 7244526"/>
                <a:gd name="connsiteX44" fmla="*/ 1668617 w 2213217"/>
                <a:gd name="connsiteY44" fmla="*/ 6451067 h 7244526"/>
                <a:gd name="connsiteX45" fmla="*/ 1657350 w 2213217"/>
                <a:gd name="connsiteY45" fmla="*/ 6250170 h 7244526"/>
                <a:gd name="connsiteX46" fmla="*/ 1679014 w 2213217"/>
                <a:gd name="connsiteY46" fmla="*/ 5979714 h 7244526"/>
                <a:gd name="connsiteX47" fmla="*/ 1727631 w 2213217"/>
                <a:gd name="connsiteY47" fmla="*/ 5512209 h 7244526"/>
                <a:gd name="connsiteX48" fmla="*/ 1739049 w 2213217"/>
                <a:gd name="connsiteY48" fmla="*/ 5363804 h 7244526"/>
                <a:gd name="connsiteX49" fmla="*/ 1797611 w 2213217"/>
                <a:gd name="connsiteY49" fmla="*/ 5317321 h 7244526"/>
                <a:gd name="connsiteX50" fmla="*/ 1884207 w 2213217"/>
                <a:gd name="connsiteY50" fmla="*/ 5097645 h 7244526"/>
                <a:gd name="connsiteX51" fmla="*/ 1909357 w 2213217"/>
                <a:gd name="connsiteY51" fmla="*/ 4805496 h 7244526"/>
                <a:gd name="connsiteX52" fmla="*/ 1900373 w 2213217"/>
                <a:gd name="connsiteY52" fmla="*/ 4348776 h 7244526"/>
                <a:gd name="connsiteX53" fmla="*/ 1881052 w 2213217"/>
                <a:gd name="connsiteY53" fmla="*/ 3902573 h 7244526"/>
                <a:gd name="connsiteX54" fmla="*/ 1855362 w 2213217"/>
                <a:gd name="connsiteY54" fmla="*/ 3584643 h 7244526"/>
                <a:gd name="connsiteX55" fmla="*/ 2056257 w 2213217"/>
                <a:gd name="connsiteY55" fmla="*/ 2654077 h 7244526"/>
                <a:gd name="connsiteX56" fmla="*/ 2042707 w 2213217"/>
                <a:gd name="connsiteY56" fmla="*/ 2404684 h 7244526"/>
                <a:gd name="connsiteX57" fmla="*/ 1981200 w 2213217"/>
                <a:gd name="connsiteY57" fmla="*/ 1864914 h 7244526"/>
                <a:gd name="connsiteX58" fmla="*/ 1936459 w 2213217"/>
                <a:gd name="connsiteY58" fmla="*/ 1677029 h 7244526"/>
                <a:gd name="connsiteX59" fmla="*/ 1922037 w 2213217"/>
                <a:gd name="connsiteY59" fmla="*/ 1432534 h 7244526"/>
                <a:gd name="connsiteX60" fmla="*/ 1874412 w 2213217"/>
                <a:gd name="connsiteY60" fmla="*/ 1302338 h 7244526"/>
                <a:gd name="connsiteX61" fmla="*/ 1407687 w 2213217"/>
                <a:gd name="connsiteY61" fmla="*/ 1134975 h 7244526"/>
                <a:gd name="connsiteX62" fmla="*/ 1309221 w 2213217"/>
                <a:gd name="connsiteY62" fmla="*/ 1020075 h 7244526"/>
                <a:gd name="connsiteX63" fmla="*/ 1365230 w 2213217"/>
                <a:gd name="connsiteY63" fmla="*/ 821521 h 7244526"/>
                <a:gd name="connsiteX64" fmla="*/ 1433407 w 2213217"/>
                <a:gd name="connsiteY64" fmla="*/ 622909 h 7244526"/>
                <a:gd name="connsiteX65" fmla="*/ 1444916 w 2213217"/>
                <a:gd name="connsiteY65" fmla="*/ 380757 h 7244526"/>
                <a:gd name="connsiteX66" fmla="*/ 1330946 w 2213217"/>
                <a:gd name="connsiteY66" fmla="*/ 143773 h 7244526"/>
                <a:gd name="connsiteX67" fmla="*/ 1063645 w 2213217"/>
                <a:gd name="connsiteY67" fmla="*/ 568 h 7244526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84394 w 2213217"/>
                <a:gd name="connsiteY12" fmla="*/ 4600693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287222 w 2213217"/>
                <a:gd name="connsiteY8" fmla="*/ 3112689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72753 w 2222325"/>
                <a:gd name="connsiteY0" fmla="*/ 568 h 7252515"/>
                <a:gd name="connsiteX1" fmla="*/ 818733 w 2222325"/>
                <a:gd name="connsiteY1" fmla="*/ 116070 h 7252515"/>
                <a:gd name="connsiteX2" fmla="*/ 694908 w 2222325"/>
                <a:gd name="connsiteY2" fmla="*/ 297045 h 7252515"/>
                <a:gd name="connsiteX3" fmla="*/ 713958 w 2222325"/>
                <a:gd name="connsiteY3" fmla="*/ 620895 h 7252515"/>
                <a:gd name="connsiteX4" fmla="*/ 847308 w 2222325"/>
                <a:gd name="connsiteY4" fmla="*/ 897120 h 7252515"/>
                <a:gd name="connsiteX5" fmla="*/ 752058 w 2222325"/>
                <a:gd name="connsiteY5" fmla="*/ 1011420 h 7252515"/>
                <a:gd name="connsiteX6" fmla="*/ 142458 w 2222325"/>
                <a:gd name="connsiteY6" fmla="*/ 1220970 h 7252515"/>
                <a:gd name="connsiteX7" fmla="*/ 9108 w 2222325"/>
                <a:gd name="connsiteY7" fmla="*/ 2211570 h 7252515"/>
                <a:gd name="connsiteX8" fmla="*/ 322291 w 2222325"/>
                <a:gd name="connsiteY8" fmla="*/ 3017500 h 7252515"/>
                <a:gd name="connsiteX9" fmla="*/ 250989 w 2222325"/>
                <a:gd name="connsiteY9" fmla="*/ 3814384 h 7252515"/>
                <a:gd name="connsiteX10" fmla="*/ 386352 w 2222325"/>
                <a:gd name="connsiteY10" fmla="*/ 3984422 h 7252515"/>
                <a:gd name="connsiteX11" fmla="*/ 443833 w 2222325"/>
                <a:gd name="connsiteY11" fmla="*/ 4229457 h 7252515"/>
                <a:gd name="connsiteX12" fmla="*/ 505040 w 2222325"/>
                <a:gd name="connsiteY12" fmla="*/ 4629539 h 7252515"/>
                <a:gd name="connsiteX13" fmla="*/ 513694 w 2222325"/>
                <a:gd name="connsiteY13" fmla="*/ 4793958 h 7252515"/>
                <a:gd name="connsiteX14" fmla="*/ 499780 w 2222325"/>
                <a:gd name="connsiteY14" fmla="*/ 4980881 h 7252515"/>
                <a:gd name="connsiteX15" fmla="*/ 468050 w 2222325"/>
                <a:gd name="connsiteY15" fmla="*/ 5126491 h 7252515"/>
                <a:gd name="connsiteX16" fmla="*/ 392121 w 2222325"/>
                <a:gd name="connsiteY16" fmla="*/ 6154049 h 7252515"/>
                <a:gd name="connsiteX17" fmla="*/ 357506 w 2222325"/>
                <a:gd name="connsiteY17" fmla="*/ 6604338 h 7252515"/>
                <a:gd name="connsiteX18" fmla="*/ 429350 w 2222325"/>
                <a:gd name="connsiteY18" fmla="*/ 6827439 h 7252515"/>
                <a:gd name="connsiteX19" fmla="*/ 376226 w 2222325"/>
                <a:gd name="connsiteY19" fmla="*/ 6982453 h 7252515"/>
                <a:gd name="connsiteX20" fmla="*/ 614622 w 2222325"/>
                <a:gd name="connsiteY20" fmla="*/ 7244526 h 7252515"/>
                <a:gd name="connsiteX21" fmla="*/ 967377 w 2222325"/>
                <a:gd name="connsiteY21" fmla="*/ 7136926 h 7252515"/>
                <a:gd name="connsiteX22" fmla="*/ 733880 w 2222325"/>
                <a:gd name="connsiteY22" fmla="*/ 6844746 h 7252515"/>
                <a:gd name="connsiteX23" fmla="*/ 762184 w 2222325"/>
                <a:gd name="connsiteY23" fmla="*/ 6579789 h 7252515"/>
                <a:gd name="connsiteX24" fmla="*/ 748032 w 2222325"/>
                <a:gd name="connsiteY24" fmla="*/ 6250170 h 7252515"/>
                <a:gd name="connsiteX25" fmla="*/ 865608 w 2222325"/>
                <a:gd name="connsiteY25" fmla="*/ 5489132 h 7252515"/>
                <a:gd name="connsiteX26" fmla="*/ 915125 w 2222325"/>
                <a:gd name="connsiteY26" fmla="*/ 5380240 h 7252515"/>
                <a:gd name="connsiteX27" fmla="*/ 907612 w 2222325"/>
                <a:gd name="connsiteY27" fmla="*/ 5308938 h 7252515"/>
                <a:gd name="connsiteX28" fmla="*/ 980658 w 2222325"/>
                <a:gd name="connsiteY28" fmla="*/ 5211945 h 7252515"/>
                <a:gd name="connsiteX29" fmla="*/ 982672 w 2222325"/>
                <a:gd name="connsiteY29" fmla="*/ 5069070 h 7252515"/>
                <a:gd name="connsiteX30" fmla="*/ 1138827 w 2222325"/>
                <a:gd name="connsiteY30" fmla="*/ 4378373 h 7252515"/>
                <a:gd name="connsiteX31" fmla="*/ 1285458 w 2222325"/>
                <a:gd name="connsiteY31" fmla="*/ 4649970 h 7252515"/>
                <a:gd name="connsiteX32" fmla="*/ 1350120 w 2222325"/>
                <a:gd name="connsiteY32" fmla="*/ 4880042 h 7252515"/>
                <a:gd name="connsiteX33" fmla="*/ 1319532 w 2222325"/>
                <a:gd name="connsiteY33" fmla="*/ 4973880 h 7252515"/>
                <a:gd name="connsiteX34" fmla="*/ 1363401 w 2222325"/>
                <a:gd name="connsiteY34" fmla="*/ 5113209 h 7252515"/>
                <a:gd name="connsiteX35" fmla="*/ 1271306 w 2222325"/>
                <a:gd name="connsiteY35" fmla="*/ 5554244 h 7252515"/>
                <a:gd name="connsiteX36" fmla="*/ 1272328 w 2222325"/>
                <a:gd name="connsiteY36" fmla="*/ 6360264 h 7252515"/>
                <a:gd name="connsiteX37" fmla="*/ 1345493 w 2222325"/>
                <a:gd name="connsiteY37" fmla="*/ 6540277 h 7252515"/>
                <a:gd name="connsiteX38" fmla="*/ 1294713 w 2222325"/>
                <a:gd name="connsiteY38" fmla="*/ 6741714 h 7252515"/>
                <a:gd name="connsiteX39" fmla="*/ 1312891 w 2222325"/>
                <a:gd name="connsiteY39" fmla="*/ 6828040 h 7252515"/>
                <a:gd name="connsiteX40" fmla="*/ 1322687 w 2222325"/>
                <a:gd name="connsiteY40" fmla="*/ 7020824 h 7252515"/>
                <a:gd name="connsiteX41" fmla="*/ 1769461 w 2222325"/>
                <a:gd name="connsiteY41" fmla="*/ 7189119 h 7252515"/>
                <a:gd name="connsiteX42" fmla="*/ 2198114 w 2222325"/>
                <a:gd name="connsiteY42" fmla="*/ 7199125 h 7252515"/>
                <a:gd name="connsiteX43" fmla="*/ 2180958 w 2222325"/>
                <a:gd name="connsiteY43" fmla="*/ 7046786 h 7252515"/>
                <a:gd name="connsiteX44" fmla="*/ 1696355 w 2222325"/>
                <a:gd name="connsiteY44" fmla="*/ 6680449 h 7252515"/>
                <a:gd name="connsiteX45" fmla="*/ 1717238 w 2222325"/>
                <a:gd name="connsiteY45" fmla="*/ 6550072 h 7252515"/>
                <a:gd name="connsiteX46" fmla="*/ 1677725 w 2222325"/>
                <a:gd name="connsiteY46" fmla="*/ 6451067 h 7252515"/>
                <a:gd name="connsiteX47" fmla="*/ 1666458 w 2222325"/>
                <a:gd name="connsiteY47" fmla="*/ 6250170 h 7252515"/>
                <a:gd name="connsiteX48" fmla="*/ 1688122 w 2222325"/>
                <a:gd name="connsiteY48" fmla="*/ 5979714 h 7252515"/>
                <a:gd name="connsiteX49" fmla="*/ 1736739 w 2222325"/>
                <a:gd name="connsiteY49" fmla="*/ 5512209 h 7252515"/>
                <a:gd name="connsiteX50" fmla="*/ 1748157 w 2222325"/>
                <a:gd name="connsiteY50" fmla="*/ 5363804 h 7252515"/>
                <a:gd name="connsiteX51" fmla="*/ 1806719 w 2222325"/>
                <a:gd name="connsiteY51" fmla="*/ 5317321 h 7252515"/>
                <a:gd name="connsiteX52" fmla="*/ 1893315 w 2222325"/>
                <a:gd name="connsiteY52" fmla="*/ 5097645 h 7252515"/>
                <a:gd name="connsiteX53" fmla="*/ 1918465 w 2222325"/>
                <a:gd name="connsiteY53" fmla="*/ 4805496 h 7252515"/>
                <a:gd name="connsiteX54" fmla="*/ 1909481 w 2222325"/>
                <a:gd name="connsiteY54" fmla="*/ 4348776 h 7252515"/>
                <a:gd name="connsiteX55" fmla="*/ 1890160 w 2222325"/>
                <a:gd name="connsiteY55" fmla="*/ 3902573 h 7252515"/>
                <a:gd name="connsiteX56" fmla="*/ 1864470 w 2222325"/>
                <a:gd name="connsiteY56" fmla="*/ 3584643 h 7252515"/>
                <a:gd name="connsiteX57" fmla="*/ 2065365 w 2222325"/>
                <a:gd name="connsiteY57" fmla="*/ 2654077 h 7252515"/>
                <a:gd name="connsiteX58" fmla="*/ 2051815 w 2222325"/>
                <a:gd name="connsiteY58" fmla="*/ 2404684 h 7252515"/>
                <a:gd name="connsiteX59" fmla="*/ 1990308 w 2222325"/>
                <a:gd name="connsiteY59" fmla="*/ 1864914 h 7252515"/>
                <a:gd name="connsiteX60" fmla="*/ 1945567 w 2222325"/>
                <a:gd name="connsiteY60" fmla="*/ 1677029 h 7252515"/>
                <a:gd name="connsiteX61" fmla="*/ 1931145 w 2222325"/>
                <a:gd name="connsiteY61" fmla="*/ 1432534 h 7252515"/>
                <a:gd name="connsiteX62" fmla="*/ 1883520 w 2222325"/>
                <a:gd name="connsiteY62" fmla="*/ 1302338 h 7252515"/>
                <a:gd name="connsiteX63" fmla="*/ 1416795 w 2222325"/>
                <a:gd name="connsiteY63" fmla="*/ 1134975 h 7252515"/>
                <a:gd name="connsiteX64" fmla="*/ 1318329 w 2222325"/>
                <a:gd name="connsiteY64" fmla="*/ 1020075 h 7252515"/>
                <a:gd name="connsiteX65" fmla="*/ 1374338 w 2222325"/>
                <a:gd name="connsiteY65" fmla="*/ 821521 h 7252515"/>
                <a:gd name="connsiteX66" fmla="*/ 1442515 w 2222325"/>
                <a:gd name="connsiteY66" fmla="*/ 622909 h 7252515"/>
                <a:gd name="connsiteX67" fmla="*/ 1454024 w 2222325"/>
                <a:gd name="connsiteY67" fmla="*/ 380757 h 7252515"/>
                <a:gd name="connsiteX68" fmla="*/ 1340054 w 2222325"/>
                <a:gd name="connsiteY68" fmla="*/ 143773 h 7252515"/>
                <a:gd name="connsiteX69" fmla="*/ 1072753 w 2222325"/>
                <a:gd name="connsiteY69" fmla="*/ 568 h 7252515"/>
                <a:gd name="connsiteX0" fmla="*/ 1074836 w 2224408"/>
                <a:gd name="connsiteY0" fmla="*/ 568 h 7252515"/>
                <a:gd name="connsiteX1" fmla="*/ 820816 w 2224408"/>
                <a:gd name="connsiteY1" fmla="*/ 116070 h 7252515"/>
                <a:gd name="connsiteX2" fmla="*/ 696991 w 2224408"/>
                <a:gd name="connsiteY2" fmla="*/ 297045 h 7252515"/>
                <a:gd name="connsiteX3" fmla="*/ 716041 w 2224408"/>
                <a:gd name="connsiteY3" fmla="*/ 620895 h 7252515"/>
                <a:gd name="connsiteX4" fmla="*/ 849391 w 2224408"/>
                <a:gd name="connsiteY4" fmla="*/ 897120 h 7252515"/>
                <a:gd name="connsiteX5" fmla="*/ 754141 w 2224408"/>
                <a:gd name="connsiteY5" fmla="*/ 1011420 h 7252515"/>
                <a:gd name="connsiteX6" fmla="*/ 112811 w 2224408"/>
                <a:gd name="connsiteY6" fmla="*/ 1267123 h 7252515"/>
                <a:gd name="connsiteX7" fmla="*/ 11191 w 2224408"/>
                <a:gd name="connsiteY7" fmla="*/ 2211570 h 7252515"/>
                <a:gd name="connsiteX8" fmla="*/ 324374 w 2224408"/>
                <a:gd name="connsiteY8" fmla="*/ 3017500 h 7252515"/>
                <a:gd name="connsiteX9" fmla="*/ 253072 w 2224408"/>
                <a:gd name="connsiteY9" fmla="*/ 3814384 h 7252515"/>
                <a:gd name="connsiteX10" fmla="*/ 388435 w 2224408"/>
                <a:gd name="connsiteY10" fmla="*/ 3984422 h 7252515"/>
                <a:gd name="connsiteX11" fmla="*/ 445916 w 2224408"/>
                <a:gd name="connsiteY11" fmla="*/ 4229457 h 7252515"/>
                <a:gd name="connsiteX12" fmla="*/ 507123 w 2224408"/>
                <a:gd name="connsiteY12" fmla="*/ 4629539 h 7252515"/>
                <a:gd name="connsiteX13" fmla="*/ 515777 w 2224408"/>
                <a:gd name="connsiteY13" fmla="*/ 4793958 h 7252515"/>
                <a:gd name="connsiteX14" fmla="*/ 501863 w 2224408"/>
                <a:gd name="connsiteY14" fmla="*/ 4980881 h 7252515"/>
                <a:gd name="connsiteX15" fmla="*/ 470133 w 2224408"/>
                <a:gd name="connsiteY15" fmla="*/ 5126491 h 7252515"/>
                <a:gd name="connsiteX16" fmla="*/ 394204 w 2224408"/>
                <a:gd name="connsiteY16" fmla="*/ 6154049 h 7252515"/>
                <a:gd name="connsiteX17" fmla="*/ 359589 w 2224408"/>
                <a:gd name="connsiteY17" fmla="*/ 6604338 h 7252515"/>
                <a:gd name="connsiteX18" fmla="*/ 431433 w 2224408"/>
                <a:gd name="connsiteY18" fmla="*/ 6827439 h 7252515"/>
                <a:gd name="connsiteX19" fmla="*/ 378309 w 2224408"/>
                <a:gd name="connsiteY19" fmla="*/ 6982453 h 7252515"/>
                <a:gd name="connsiteX20" fmla="*/ 616705 w 2224408"/>
                <a:gd name="connsiteY20" fmla="*/ 7244526 h 7252515"/>
                <a:gd name="connsiteX21" fmla="*/ 969460 w 2224408"/>
                <a:gd name="connsiteY21" fmla="*/ 7136926 h 7252515"/>
                <a:gd name="connsiteX22" fmla="*/ 735963 w 2224408"/>
                <a:gd name="connsiteY22" fmla="*/ 6844746 h 7252515"/>
                <a:gd name="connsiteX23" fmla="*/ 764267 w 2224408"/>
                <a:gd name="connsiteY23" fmla="*/ 6579789 h 7252515"/>
                <a:gd name="connsiteX24" fmla="*/ 750115 w 2224408"/>
                <a:gd name="connsiteY24" fmla="*/ 6250170 h 7252515"/>
                <a:gd name="connsiteX25" fmla="*/ 867691 w 2224408"/>
                <a:gd name="connsiteY25" fmla="*/ 5489132 h 7252515"/>
                <a:gd name="connsiteX26" fmla="*/ 917208 w 2224408"/>
                <a:gd name="connsiteY26" fmla="*/ 5380240 h 7252515"/>
                <a:gd name="connsiteX27" fmla="*/ 909695 w 2224408"/>
                <a:gd name="connsiteY27" fmla="*/ 5308938 h 7252515"/>
                <a:gd name="connsiteX28" fmla="*/ 982741 w 2224408"/>
                <a:gd name="connsiteY28" fmla="*/ 5211945 h 7252515"/>
                <a:gd name="connsiteX29" fmla="*/ 984755 w 2224408"/>
                <a:gd name="connsiteY29" fmla="*/ 5069070 h 7252515"/>
                <a:gd name="connsiteX30" fmla="*/ 1140910 w 2224408"/>
                <a:gd name="connsiteY30" fmla="*/ 4378373 h 7252515"/>
                <a:gd name="connsiteX31" fmla="*/ 1287541 w 2224408"/>
                <a:gd name="connsiteY31" fmla="*/ 4649970 h 7252515"/>
                <a:gd name="connsiteX32" fmla="*/ 1352203 w 2224408"/>
                <a:gd name="connsiteY32" fmla="*/ 4880042 h 7252515"/>
                <a:gd name="connsiteX33" fmla="*/ 1321615 w 2224408"/>
                <a:gd name="connsiteY33" fmla="*/ 4973880 h 7252515"/>
                <a:gd name="connsiteX34" fmla="*/ 1365484 w 2224408"/>
                <a:gd name="connsiteY34" fmla="*/ 5113209 h 7252515"/>
                <a:gd name="connsiteX35" fmla="*/ 1273389 w 2224408"/>
                <a:gd name="connsiteY35" fmla="*/ 5554244 h 7252515"/>
                <a:gd name="connsiteX36" fmla="*/ 1274411 w 2224408"/>
                <a:gd name="connsiteY36" fmla="*/ 6360264 h 7252515"/>
                <a:gd name="connsiteX37" fmla="*/ 1347576 w 2224408"/>
                <a:gd name="connsiteY37" fmla="*/ 6540277 h 7252515"/>
                <a:gd name="connsiteX38" fmla="*/ 1296796 w 2224408"/>
                <a:gd name="connsiteY38" fmla="*/ 6741714 h 7252515"/>
                <a:gd name="connsiteX39" fmla="*/ 1314974 w 2224408"/>
                <a:gd name="connsiteY39" fmla="*/ 6828040 h 7252515"/>
                <a:gd name="connsiteX40" fmla="*/ 1324770 w 2224408"/>
                <a:gd name="connsiteY40" fmla="*/ 7020824 h 7252515"/>
                <a:gd name="connsiteX41" fmla="*/ 1771544 w 2224408"/>
                <a:gd name="connsiteY41" fmla="*/ 7189119 h 7252515"/>
                <a:gd name="connsiteX42" fmla="*/ 2200197 w 2224408"/>
                <a:gd name="connsiteY42" fmla="*/ 7199125 h 7252515"/>
                <a:gd name="connsiteX43" fmla="*/ 2183041 w 2224408"/>
                <a:gd name="connsiteY43" fmla="*/ 7046786 h 7252515"/>
                <a:gd name="connsiteX44" fmla="*/ 1698438 w 2224408"/>
                <a:gd name="connsiteY44" fmla="*/ 6680449 h 7252515"/>
                <a:gd name="connsiteX45" fmla="*/ 1719321 w 2224408"/>
                <a:gd name="connsiteY45" fmla="*/ 6550072 h 7252515"/>
                <a:gd name="connsiteX46" fmla="*/ 1679808 w 2224408"/>
                <a:gd name="connsiteY46" fmla="*/ 6451067 h 7252515"/>
                <a:gd name="connsiteX47" fmla="*/ 1668541 w 2224408"/>
                <a:gd name="connsiteY47" fmla="*/ 6250170 h 7252515"/>
                <a:gd name="connsiteX48" fmla="*/ 1690205 w 2224408"/>
                <a:gd name="connsiteY48" fmla="*/ 5979714 h 7252515"/>
                <a:gd name="connsiteX49" fmla="*/ 1738822 w 2224408"/>
                <a:gd name="connsiteY49" fmla="*/ 5512209 h 7252515"/>
                <a:gd name="connsiteX50" fmla="*/ 1750240 w 2224408"/>
                <a:gd name="connsiteY50" fmla="*/ 5363804 h 7252515"/>
                <a:gd name="connsiteX51" fmla="*/ 1808802 w 2224408"/>
                <a:gd name="connsiteY51" fmla="*/ 5317321 h 7252515"/>
                <a:gd name="connsiteX52" fmla="*/ 1895398 w 2224408"/>
                <a:gd name="connsiteY52" fmla="*/ 5097645 h 7252515"/>
                <a:gd name="connsiteX53" fmla="*/ 1920548 w 2224408"/>
                <a:gd name="connsiteY53" fmla="*/ 4805496 h 7252515"/>
                <a:gd name="connsiteX54" fmla="*/ 1911564 w 2224408"/>
                <a:gd name="connsiteY54" fmla="*/ 4348776 h 7252515"/>
                <a:gd name="connsiteX55" fmla="*/ 1892243 w 2224408"/>
                <a:gd name="connsiteY55" fmla="*/ 3902573 h 7252515"/>
                <a:gd name="connsiteX56" fmla="*/ 1866553 w 2224408"/>
                <a:gd name="connsiteY56" fmla="*/ 3584643 h 7252515"/>
                <a:gd name="connsiteX57" fmla="*/ 2067448 w 2224408"/>
                <a:gd name="connsiteY57" fmla="*/ 2654077 h 7252515"/>
                <a:gd name="connsiteX58" fmla="*/ 2053898 w 2224408"/>
                <a:gd name="connsiteY58" fmla="*/ 2404684 h 7252515"/>
                <a:gd name="connsiteX59" fmla="*/ 1992391 w 2224408"/>
                <a:gd name="connsiteY59" fmla="*/ 1864914 h 7252515"/>
                <a:gd name="connsiteX60" fmla="*/ 1947650 w 2224408"/>
                <a:gd name="connsiteY60" fmla="*/ 1677029 h 7252515"/>
                <a:gd name="connsiteX61" fmla="*/ 1933228 w 2224408"/>
                <a:gd name="connsiteY61" fmla="*/ 1432534 h 7252515"/>
                <a:gd name="connsiteX62" fmla="*/ 1885603 w 2224408"/>
                <a:gd name="connsiteY62" fmla="*/ 1302338 h 7252515"/>
                <a:gd name="connsiteX63" fmla="*/ 1418878 w 2224408"/>
                <a:gd name="connsiteY63" fmla="*/ 1134975 h 7252515"/>
                <a:gd name="connsiteX64" fmla="*/ 1320412 w 2224408"/>
                <a:gd name="connsiteY64" fmla="*/ 1020075 h 7252515"/>
                <a:gd name="connsiteX65" fmla="*/ 1376421 w 2224408"/>
                <a:gd name="connsiteY65" fmla="*/ 821521 h 7252515"/>
                <a:gd name="connsiteX66" fmla="*/ 1444598 w 2224408"/>
                <a:gd name="connsiteY66" fmla="*/ 622909 h 7252515"/>
                <a:gd name="connsiteX67" fmla="*/ 1456107 w 2224408"/>
                <a:gd name="connsiteY67" fmla="*/ 380757 h 7252515"/>
                <a:gd name="connsiteX68" fmla="*/ 1342137 w 2224408"/>
                <a:gd name="connsiteY68" fmla="*/ 143773 h 7252515"/>
                <a:gd name="connsiteX69" fmla="*/ 1074836 w 2224408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08662 w 2223793"/>
                <a:gd name="connsiteY1" fmla="*/ 133377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59799 w 2223793"/>
                <a:gd name="connsiteY0" fmla="*/ 683 h 7238207"/>
                <a:gd name="connsiteX1" fmla="*/ 808662 w 2223793"/>
                <a:gd name="connsiteY1" fmla="*/ 119069 h 7238207"/>
                <a:gd name="connsiteX2" fmla="*/ 710799 w 2223793"/>
                <a:gd name="connsiteY2" fmla="*/ 285622 h 7238207"/>
                <a:gd name="connsiteX3" fmla="*/ 698118 w 2223793"/>
                <a:gd name="connsiteY3" fmla="*/ 574857 h 7238207"/>
                <a:gd name="connsiteX4" fmla="*/ 868967 w 2223793"/>
                <a:gd name="connsiteY4" fmla="*/ 885696 h 7238207"/>
                <a:gd name="connsiteX5" fmla="*/ 744872 w 2223793"/>
                <a:gd name="connsiteY5" fmla="*/ 1025957 h 7238207"/>
                <a:gd name="connsiteX6" fmla="*/ 112196 w 2223793"/>
                <a:gd name="connsiteY6" fmla="*/ 1252815 h 7238207"/>
                <a:gd name="connsiteX7" fmla="*/ 10576 w 2223793"/>
                <a:gd name="connsiteY7" fmla="*/ 2197262 h 7238207"/>
                <a:gd name="connsiteX8" fmla="*/ 323759 w 2223793"/>
                <a:gd name="connsiteY8" fmla="*/ 3003192 h 7238207"/>
                <a:gd name="connsiteX9" fmla="*/ 252457 w 2223793"/>
                <a:gd name="connsiteY9" fmla="*/ 3800076 h 7238207"/>
                <a:gd name="connsiteX10" fmla="*/ 387820 w 2223793"/>
                <a:gd name="connsiteY10" fmla="*/ 3970114 h 7238207"/>
                <a:gd name="connsiteX11" fmla="*/ 445301 w 2223793"/>
                <a:gd name="connsiteY11" fmla="*/ 4215149 h 7238207"/>
                <a:gd name="connsiteX12" fmla="*/ 506508 w 2223793"/>
                <a:gd name="connsiteY12" fmla="*/ 4615231 h 7238207"/>
                <a:gd name="connsiteX13" fmla="*/ 515162 w 2223793"/>
                <a:gd name="connsiteY13" fmla="*/ 4779650 h 7238207"/>
                <a:gd name="connsiteX14" fmla="*/ 501248 w 2223793"/>
                <a:gd name="connsiteY14" fmla="*/ 4966573 h 7238207"/>
                <a:gd name="connsiteX15" fmla="*/ 469518 w 2223793"/>
                <a:gd name="connsiteY15" fmla="*/ 5112183 h 7238207"/>
                <a:gd name="connsiteX16" fmla="*/ 393589 w 2223793"/>
                <a:gd name="connsiteY16" fmla="*/ 6139741 h 7238207"/>
                <a:gd name="connsiteX17" fmla="*/ 358974 w 2223793"/>
                <a:gd name="connsiteY17" fmla="*/ 6590030 h 7238207"/>
                <a:gd name="connsiteX18" fmla="*/ 430818 w 2223793"/>
                <a:gd name="connsiteY18" fmla="*/ 6813131 h 7238207"/>
                <a:gd name="connsiteX19" fmla="*/ 377694 w 2223793"/>
                <a:gd name="connsiteY19" fmla="*/ 6968145 h 7238207"/>
                <a:gd name="connsiteX20" fmla="*/ 616090 w 2223793"/>
                <a:gd name="connsiteY20" fmla="*/ 7230218 h 7238207"/>
                <a:gd name="connsiteX21" fmla="*/ 968845 w 2223793"/>
                <a:gd name="connsiteY21" fmla="*/ 7122618 h 7238207"/>
                <a:gd name="connsiteX22" fmla="*/ 735348 w 2223793"/>
                <a:gd name="connsiteY22" fmla="*/ 6830438 h 7238207"/>
                <a:gd name="connsiteX23" fmla="*/ 763652 w 2223793"/>
                <a:gd name="connsiteY23" fmla="*/ 6565481 h 7238207"/>
                <a:gd name="connsiteX24" fmla="*/ 749500 w 2223793"/>
                <a:gd name="connsiteY24" fmla="*/ 6235862 h 7238207"/>
                <a:gd name="connsiteX25" fmla="*/ 867076 w 2223793"/>
                <a:gd name="connsiteY25" fmla="*/ 5474824 h 7238207"/>
                <a:gd name="connsiteX26" fmla="*/ 916593 w 2223793"/>
                <a:gd name="connsiteY26" fmla="*/ 5365932 h 7238207"/>
                <a:gd name="connsiteX27" fmla="*/ 909080 w 2223793"/>
                <a:gd name="connsiteY27" fmla="*/ 5294630 h 7238207"/>
                <a:gd name="connsiteX28" fmla="*/ 982126 w 2223793"/>
                <a:gd name="connsiteY28" fmla="*/ 5197637 h 7238207"/>
                <a:gd name="connsiteX29" fmla="*/ 984140 w 2223793"/>
                <a:gd name="connsiteY29" fmla="*/ 5054762 h 7238207"/>
                <a:gd name="connsiteX30" fmla="*/ 1140295 w 2223793"/>
                <a:gd name="connsiteY30" fmla="*/ 4364065 h 7238207"/>
                <a:gd name="connsiteX31" fmla="*/ 1286926 w 2223793"/>
                <a:gd name="connsiteY31" fmla="*/ 4635662 h 7238207"/>
                <a:gd name="connsiteX32" fmla="*/ 1351588 w 2223793"/>
                <a:gd name="connsiteY32" fmla="*/ 4865734 h 7238207"/>
                <a:gd name="connsiteX33" fmla="*/ 1321000 w 2223793"/>
                <a:gd name="connsiteY33" fmla="*/ 4959572 h 7238207"/>
                <a:gd name="connsiteX34" fmla="*/ 1364869 w 2223793"/>
                <a:gd name="connsiteY34" fmla="*/ 5098901 h 7238207"/>
                <a:gd name="connsiteX35" fmla="*/ 1272774 w 2223793"/>
                <a:gd name="connsiteY35" fmla="*/ 5539936 h 7238207"/>
                <a:gd name="connsiteX36" fmla="*/ 1273796 w 2223793"/>
                <a:gd name="connsiteY36" fmla="*/ 6345956 h 7238207"/>
                <a:gd name="connsiteX37" fmla="*/ 1346961 w 2223793"/>
                <a:gd name="connsiteY37" fmla="*/ 6525969 h 7238207"/>
                <a:gd name="connsiteX38" fmla="*/ 1296181 w 2223793"/>
                <a:gd name="connsiteY38" fmla="*/ 6727406 h 7238207"/>
                <a:gd name="connsiteX39" fmla="*/ 1314359 w 2223793"/>
                <a:gd name="connsiteY39" fmla="*/ 6813732 h 7238207"/>
                <a:gd name="connsiteX40" fmla="*/ 1324155 w 2223793"/>
                <a:gd name="connsiteY40" fmla="*/ 7006516 h 7238207"/>
                <a:gd name="connsiteX41" fmla="*/ 1770929 w 2223793"/>
                <a:gd name="connsiteY41" fmla="*/ 7174811 h 7238207"/>
                <a:gd name="connsiteX42" fmla="*/ 2199582 w 2223793"/>
                <a:gd name="connsiteY42" fmla="*/ 7184817 h 7238207"/>
                <a:gd name="connsiteX43" fmla="*/ 2182426 w 2223793"/>
                <a:gd name="connsiteY43" fmla="*/ 7032478 h 7238207"/>
                <a:gd name="connsiteX44" fmla="*/ 1697823 w 2223793"/>
                <a:gd name="connsiteY44" fmla="*/ 6666141 h 7238207"/>
                <a:gd name="connsiteX45" fmla="*/ 1718706 w 2223793"/>
                <a:gd name="connsiteY45" fmla="*/ 6535764 h 7238207"/>
                <a:gd name="connsiteX46" fmla="*/ 1679193 w 2223793"/>
                <a:gd name="connsiteY46" fmla="*/ 6436759 h 7238207"/>
                <a:gd name="connsiteX47" fmla="*/ 1667926 w 2223793"/>
                <a:gd name="connsiteY47" fmla="*/ 6235862 h 7238207"/>
                <a:gd name="connsiteX48" fmla="*/ 1689590 w 2223793"/>
                <a:gd name="connsiteY48" fmla="*/ 5965406 h 7238207"/>
                <a:gd name="connsiteX49" fmla="*/ 1738207 w 2223793"/>
                <a:gd name="connsiteY49" fmla="*/ 5497901 h 7238207"/>
                <a:gd name="connsiteX50" fmla="*/ 1749625 w 2223793"/>
                <a:gd name="connsiteY50" fmla="*/ 5349496 h 7238207"/>
                <a:gd name="connsiteX51" fmla="*/ 1808187 w 2223793"/>
                <a:gd name="connsiteY51" fmla="*/ 5303013 h 7238207"/>
                <a:gd name="connsiteX52" fmla="*/ 1894783 w 2223793"/>
                <a:gd name="connsiteY52" fmla="*/ 5083337 h 7238207"/>
                <a:gd name="connsiteX53" fmla="*/ 1919933 w 2223793"/>
                <a:gd name="connsiteY53" fmla="*/ 4791188 h 7238207"/>
                <a:gd name="connsiteX54" fmla="*/ 1910949 w 2223793"/>
                <a:gd name="connsiteY54" fmla="*/ 4334468 h 7238207"/>
                <a:gd name="connsiteX55" fmla="*/ 1891628 w 2223793"/>
                <a:gd name="connsiteY55" fmla="*/ 3888265 h 7238207"/>
                <a:gd name="connsiteX56" fmla="*/ 1865938 w 2223793"/>
                <a:gd name="connsiteY56" fmla="*/ 3570335 h 7238207"/>
                <a:gd name="connsiteX57" fmla="*/ 2066833 w 2223793"/>
                <a:gd name="connsiteY57" fmla="*/ 2639769 h 7238207"/>
                <a:gd name="connsiteX58" fmla="*/ 2053283 w 2223793"/>
                <a:gd name="connsiteY58" fmla="*/ 2390376 h 7238207"/>
                <a:gd name="connsiteX59" fmla="*/ 1991776 w 2223793"/>
                <a:gd name="connsiteY59" fmla="*/ 1850606 h 7238207"/>
                <a:gd name="connsiteX60" fmla="*/ 1947035 w 2223793"/>
                <a:gd name="connsiteY60" fmla="*/ 1662721 h 7238207"/>
                <a:gd name="connsiteX61" fmla="*/ 1932613 w 2223793"/>
                <a:gd name="connsiteY61" fmla="*/ 1418226 h 7238207"/>
                <a:gd name="connsiteX62" fmla="*/ 1884988 w 2223793"/>
                <a:gd name="connsiteY62" fmla="*/ 1288030 h 7238207"/>
                <a:gd name="connsiteX63" fmla="*/ 1418263 w 2223793"/>
                <a:gd name="connsiteY63" fmla="*/ 1120667 h 7238207"/>
                <a:gd name="connsiteX64" fmla="*/ 1319797 w 2223793"/>
                <a:gd name="connsiteY64" fmla="*/ 1005767 h 7238207"/>
                <a:gd name="connsiteX65" fmla="*/ 1375806 w 2223793"/>
                <a:gd name="connsiteY65" fmla="*/ 807213 h 7238207"/>
                <a:gd name="connsiteX66" fmla="*/ 1443983 w 2223793"/>
                <a:gd name="connsiteY66" fmla="*/ 608601 h 7238207"/>
                <a:gd name="connsiteX67" fmla="*/ 1455492 w 2223793"/>
                <a:gd name="connsiteY67" fmla="*/ 366449 h 7238207"/>
                <a:gd name="connsiteX68" fmla="*/ 1341522 w 2223793"/>
                <a:gd name="connsiteY68" fmla="*/ 129465 h 7238207"/>
                <a:gd name="connsiteX69" fmla="*/ 1059799 w 2223793"/>
                <a:gd name="connsiteY69" fmla="*/ 683 h 7238207"/>
                <a:gd name="connsiteX0" fmla="*/ 1059799 w 2223793"/>
                <a:gd name="connsiteY0" fmla="*/ 632 h 7238156"/>
                <a:gd name="connsiteX1" fmla="*/ 808662 w 2223793"/>
                <a:gd name="connsiteY1" fmla="*/ 119018 h 7238156"/>
                <a:gd name="connsiteX2" fmla="*/ 710799 w 2223793"/>
                <a:gd name="connsiteY2" fmla="*/ 285571 h 7238156"/>
                <a:gd name="connsiteX3" fmla="*/ 698118 w 2223793"/>
                <a:gd name="connsiteY3" fmla="*/ 574806 h 7238156"/>
                <a:gd name="connsiteX4" fmla="*/ 868967 w 2223793"/>
                <a:gd name="connsiteY4" fmla="*/ 885645 h 7238156"/>
                <a:gd name="connsiteX5" fmla="*/ 744872 w 2223793"/>
                <a:gd name="connsiteY5" fmla="*/ 1025906 h 7238156"/>
                <a:gd name="connsiteX6" fmla="*/ 112196 w 2223793"/>
                <a:gd name="connsiteY6" fmla="*/ 1252764 h 7238156"/>
                <a:gd name="connsiteX7" fmla="*/ 10576 w 2223793"/>
                <a:gd name="connsiteY7" fmla="*/ 2197211 h 7238156"/>
                <a:gd name="connsiteX8" fmla="*/ 323759 w 2223793"/>
                <a:gd name="connsiteY8" fmla="*/ 3003141 h 7238156"/>
                <a:gd name="connsiteX9" fmla="*/ 252457 w 2223793"/>
                <a:gd name="connsiteY9" fmla="*/ 3800025 h 7238156"/>
                <a:gd name="connsiteX10" fmla="*/ 387820 w 2223793"/>
                <a:gd name="connsiteY10" fmla="*/ 3970063 h 7238156"/>
                <a:gd name="connsiteX11" fmla="*/ 445301 w 2223793"/>
                <a:gd name="connsiteY11" fmla="*/ 4215098 h 7238156"/>
                <a:gd name="connsiteX12" fmla="*/ 506508 w 2223793"/>
                <a:gd name="connsiteY12" fmla="*/ 4615180 h 7238156"/>
                <a:gd name="connsiteX13" fmla="*/ 515162 w 2223793"/>
                <a:gd name="connsiteY13" fmla="*/ 4779599 h 7238156"/>
                <a:gd name="connsiteX14" fmla="*/ 501248 w 2223793"/>
                <a:gd name="connsiteY14" fmla="*/ 4966522 h 7238156"/>
                <a:gd name="connsiteX15" fmla="*/ 469518 w 2223793"/>
                <a:gd name="connsiteY15" fmla="*/ 5112132 h 7238156"/>
                <a:gd name="connsiteX16" fmla="*/ 393589 w 2223793"/>
                <a:gd name="connsiteY16" fmla="*/ 6139690 h 7238156"/>
                <a:gd name="connsiteX17" fmla="*/ 358974 w 2223793"/>
                <a:gd name="connsiteY17" fmla="*/ 6589979 h 7238156"/>
                <a:gd name="connsiteX18" fmla="*/ 430818 w 2223793"/>
                <a:gd name="connsiteY18" fmla="*/ 6813080 h 7238156"/>
                <a:gd name="connsiteX19" fmla="*/ 377694 w 2223793"/>
                <a:gd name="connsiteY19" fmla="*/ 6968094 h 7238156"/>
                <a:gd name="connsiteX20" fmla="*/ 616090 w 2223793"/>
                <a:gd name="connsiteY20" fmla="*/ 7230167 h 7238156"/>
                <a:gd name="connsiteX21" fmla="*/ 968845 w 2223793"/>
                <a:gd name="connsiteY21" fmla="*/ 7122567 h 7238156"/>
                <a:gd name="connsiteX22" fmla="*/ 735348 w 2223793"/>
                <a:gd name="connsiteY22" fmla="*/ 6830387 h 7238156"/>
                <a:gd name="connsiteX23" fmla="*/ 763652 w 2223793"/>
                <a:gd name="connsiteY23" fmla="*/ 6565430 h 7238156"/>
                <a:gd name="connsiteX24" fmla="*/ 749500 w 2223793"/>
                <a:gd name="connsiteY24" fmla="*/ 6235811 h 7238156"/>
                <a:gd name="connsiteX25" fmla="*/ 867076 w 2223793"/>
                <a:gd name="connsiteY25" fmla="*/ 5474773 h 7238156"/>
                <a:gd name="connsiteX26" fmla="*/ 916593 w 2223793"/>
                <a:gd name="connsiteY26" fmla="*/ 5365881 h 7238156"/>
                <a:gd name="connsiteX27" fmla="*/ 909080 w 2223793"/>
                <a:gd name="connsiteY27" fmla="*/ 5294579 h 7238156"/>
                <a:gd name="connsiteX28" fmla="*/ 982126 w 2223793"/>
                <a:gd name="connsiteY28" fmla="*/ 5197586 h 7238156"/>
                <a:gd name="connsiteX29" fmla="*/ 984140 w 2223793"/>
                <a:gd name="connsiteY29" fmla="*/ 5054711 h 7238156"/>
                <a:gd name="connsiteX30" fmla="*/ 1140295 w 2223793"/>
                <a:gd name="connsiteY30" fmla="*/ 4364014 h 7238156"/>
                <a:gd name="connsiteX31" fmla="*/ 1286926 w 2223793"/>
                <a:gd name="connsiteY31" fmla="*/ 4635611 h 7238156"/>
                <a:gd name="connsiteX32" fmla="*/ 1351588 w 2223793"/>
                <a:gd name="connsiteY32" fmla="*/ 4865683 h 7238156"/>
                <a:gd name="connsiteX33" fmla="*/ 1321000 w 2223793"/>
                <a:gd name="connsiteY33" fmla="*/ 4959521 h 7238156"/>
                <a:gd name="connsiteX34" fmla="*/ 1364869 w 2223793"/>
                <a:gd name="connsiteY34" fmla="*/ 5098850 h 7238156"/>
                <a:gd name="connsiteX35" fmla="*/ 1272774 w 2223793"/>
                <a:gd name="connsiteY35" fmla="*/ 5539885 h 7238156"/>
                <a:gd name="connsiteX36" fmla="*/ 1273796 w 2223793"/>
                <a:gd name="connsiteY36" fmla="*/ 6345905 h 7238156"/>
                <a:gd name="connsiteX37" fmla="*/ 1346961 w 2223793"/>
                <a:gd name="connsiteY37" fmla="*/ 6525918 h 7238156"/>
                <a:gd name="connsiteX38" fmla="*/ 1296181 w 2223793"/>
                <a:gd name="connsiteY38" fmla="*/ 6727355 h 7238156"/>
                <a:gd name="connsiteX39" fmla="*/ 1314359 w 2223793"/>
                <a:gd name="connsiteY39" fmla="*/ 6813681 h 7238156"/>
                <a:gd name="connsiteX40" fmla="*/ 1324155 w 2223793"/>
                <a:gd name="connsiteY40" fmla="*/ 7006465 h 7238156"/>
                <a:gd name="connsiteX41" fmla="*/ 1770929 w 2223793"/>
                <a:gd name="connsiteY41" fmla="*/ 7174760 h 7238156"/>
                <a:gd name="connsiteX42" fmla="*/ 2199582 w 2223793"/>
                <a:gd name="connsiteY42" fmla="*/ 7184766 h 7238156"/>
                <a:gd name="connsiteX43" fmla="*/ 2182426 w 2223793"/>
                <a:gd name="connsiteY43" fmla="*/ 7032427 h 7238156"/>
                <a:gd name="connsiteX44" fmla="*/ 1697823 w 2223793"/>
                <a:gd name="connsiteY44" fmla="*/ 6666090 h 7238156"/>
                <a:gd name="connsiteX45" fmla="*/ 1718706 w 2223793"/>
                <a:gd name="connsiteY45" fmla="*/ 6535713 h 7238156"/>
                <a:gd name="connsiteX46" fmla="*/ 1679193 w 2223793"/>
                <a:gd name="connsiteY46" fmla="*/ 6436708 h 7238156"/>
                <a:gd name="connsiteX47" fmla="*/ 1667926 w 2223793"/>
                <a:gd name="connsiteY47" fmla="*/ 6235811 h 7238156"/>
                <a:gd name="connsiteX48" fmla="*/ 1689590 w 2223793"/>
                <a:gd name="connsiteY48" fmla="*/ 5965355 h 7238156"/>
                <a:gd name="connsiteX49" fmla="*/ 1738207 w 2223793"/>
                <a:gd name="connsiteY49" fmla="*/ 5497850 h 7238156"/>
                <a:gd name="connsiteX50" fmla="*/ 1749625 w 2223793"/>
                <a:gd name="connsiteY50" fmla="*/ 5349445 h 7238156"/>
                <a:gd name="connsiteX51" fmla="*/ 1808187 w 2223793"/>
                <a:gd name="connsiteY51" fmla="*/ 5302962 h 7238156"/>
                <a:gd name="connsiteX52" fmla="*/ 1894783 w 2223793"/>
                <a:gd name="connsiteY52" fmla="*/ 5083286 h 7238156"/>
                <a:gd name="connsiteX53" fmla="*/ 1919933 w 2223793"/>
                <a:gd name="connsiteY53" fmla="*/ 4791137 h 7238156"/>
                <a:gd name="connsiteX54" fmla="*/ 1910949 w 2223793"/>
                <a:gd name="connsiteY54" fmla="*/ 4334417 h 7238156"/>
                <a:gd name="connsiteX55" fmla="*/ 1891628 w 2223793"/>
                <a:gd name="connsiteY55" fmla="*/ 3888214 h 7238156"/>
                <a:gd name="connsiteX56" fmla="*/ 1865938 w 2223793"/>
                <a:gd name="connsiteY56" fmla="*/ 3570284 h 7238156"/>
                <a:gd name="connsiteX57" fmla="*/ 2066833 w 2223793"/>
                <a:gd name="connsiteY57" fmla="*/ 2639718 h 7238156"/>
                <a:gd name="connsiteX58" fmla="*/ 2053283 w 2223793"/>
                <a:gd name="connsiteY58" fmla="*/ 2390325 h 7238156"/>
                <a:gd name="connsiteX59" fmla="*/ 1991776 w 2223793"/>
                <a:gd name="connsiteY59" fmla="*/ 1850555 h 7238156"/>
                <a:gd name="connsiteX60" fmla="*/ 1947035 w 2223793"/>
                <a:gd name="connsiteY60" fmla="*/ 1662670 h 7238156"/>
                <a:gd name="connsiteX61" fmla="*/ 1932613 w 2223793"/>
                <a:gd name="connsiteY61" fmla="*/ 1418175 h 7238156"/>
                <a:gd name="connsiteX62" fmla="*/ 1884988 w 2223793"/>
                <a:gd name="connsiteY62" fmla="*/ 1287979 h 7238156"/>
                <a:gd name="connsiteX63" fmla="*/ 1418263 w 2223793"/>
                <a:gd name="connsiteY63" fmla="*/ 1120616 h 7238156"/>
                <a:gd name="connsiteX64" fmla="*/ 1319797 w 2223793"/>
                <a:gd name="connsiteY64" fmla="*/ 1005716 h 7238156"/>
                <a:gd name="connsiteX65" fmla="*/ 1375806 w 2223793"/>
                <a:gd name="connsiteY65" fmla="*/ 807162 h 7238156"/>
                <a:gd name="connsiteX66" fmla="*/ 1443983 w 2223793"/>
                <a:gd name="connsiteY66" fmla="*/ 608550 h 7238156"/>
                <a:gd name="connsiteX67" fmla="*/ 1455492 w 2223793"/>
                <a:gd name="connsiteY67" fmla="*/ 366398 h 7238156"/>
                <a:gd name="connsiteX68" fmla="*/ 1379021 w 2223793"/>
                <a:gd name="connsiteY68" fmla="*/ 135183 h 7238156"/>
                <a:gd name="connsiteX69" fmla="*/ 1059799 w 2223793"/>
                <a:gd name="connsiteY69" fmla="*/ 632 h 7238156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54544 w 2223793"/>
                <a:gd name="connsiteY4" fmla="*/ 882679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95683 w 2264509"/>
                <a:gd name="connsiteY56" fmla="*/ 3828242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6634"/>
                <a:gd name="connsiteX1" fmla="*/ 849378 w 2264509"/>
                <a:gd name="connsiteY1" fmla="*/ 118937 h 7236634"/>
                <a:gd name="connsiteX2" fmla="*/ 751515 w 2264509"/>
                <a:gd name="connsiteY2" fmla="*/ 285490 h 7236634"/>
                <a:gd name="connsiteX3" fmla="*/ 756141 w 2264509"/>
                <a:gd name="connsiteY3" fmla="*/ 566071 h 7236634"/>
                <a:gd name="connsiteX4" fmla="*/ 895260 w 2264509"/>
                <a:gd name="connsiteY4" fmla="*/ 882679 h 7236634"/>
                <a:gd name="connsiteX5" fmla="*/ 785588 w 2264509"/>
                <a:gd name="connsiteY5" fmla="*/ 1025825 h 7236634"/>
                <a:gd name="connsiteX6" fmla="*/ 152912 w 2264509"/>
                <a:gd name="connsiteY6" fmla="*/ 1252683 h 7236634"/>
                <a:gd name="connsiteX7" fmla="*/ 8160 w 2264509"/>
                <a:gd name="connsiteY7" fmla="*/ 2283394 h 7236634"/>
                <a:gd name="connsiteX8" fmla="*/ 416233 w 2264509"/>
                <a:gd name="connsiteY8" fmla="*/ 2735641 h 7236634"/>
                <a:gd name="connsiteX9" fmla="*/ 293173 w 2264509"/>
                <a:gd name="connsiteY9" fmla="*/ 3799944 h 7236634"/>
                <a:gd name="connsiteX10" fmla="*/ 428536 w 2264509"/>
                <a:gd name="connsiteY10" fmla="*/ 3969982 h 7236634"/>
                <a:gd name="connsiteX11" fmla="*/ 486017 w 2264509"/>
                <a:gd name="connsiteY11" fmla="*/ 4215017 h 7236634"/>
                <a:gd name="connsiteX12" fmla="*/ 547224 w 2264509"/>
                <a:gd name="connsiteY12" fmla="*/ 4615099 h 7236634"/>
                <a:gd name="connsiteX13" fmla="*/ 555878 w 2264509"/>
                <a:gd name="connsiteY13" fmla="*/ 4779518 h 7236634"/>
                <a:gd name="connsiteX14" fmla="*/ 541964 w 2264509"/>
                <a:gd name="connsiteY14" fmla="*/ 4966441 h 7236634"/>
                <a:gd name="connsiteX15" fmla="*/ 510234 w 2264509"/>
                <a:gd name="connsiteY15" fmla="*/ 5112051 h 7236634"/>
                <a:gd name="connsiteX16" fmla="*/ 434305 w 2264509"/>
                <a:gd name="connsiteY16" fmla="*/ 6139609 h 7236634"/>
                <a:gd name="connsiteX17" fmla="*/ 399690 w 2264509"/>
                <a:gd name="connsiteY17" fmla="*/ 6589898 h 7236634"/>
                <a:gd name="connsiteX18" fmla="*/ 471534 w 2264509"/>
                <a:gd name="connsiteY18" fmla="*/ 6812999 h 7236634"/>
                <a:gd name="connsiteX19" fmla="*/ 436821 w 2264509"/>
                <a:gd name="connsiteY19" fmla="*/ 7004834 h 7236634"/>
                <a:gd name="connsiteX20" fmla="*/ 656806 w 2264509"/>
                <a:gd name="connsiteY20" fmla="*/ 7230086 h 7236634"/>
                <a:gd name="connsiteX21" fmla="*/ 1018766 w 2264509"/>
                <a:gd name="connsiteY21" fmla="*/ 7101007 h 7236634"/>
                <a:gd name="connsiteX22" fmla="*/ 776064 w 2264509"/>
                <a:gd name="connsiteY22" fmla="*/ 6830306 h 7236634"/>
                <a:gd name="connsiteX23" fmla="*/ 804368 w 2264509"/>
                <a:gd name="connsiteY23" fmla="*/ 6565349 h 7236634"/>
                <a:gd name="connsiteX24" fmla="*/ 790216 w 2264509"/>
                <a:gd name="connsiteY24" fmla="*/ 6235730 h 7236634"/>
                <a:gd name="connsiteX25" fmla="*/ 907792 w 2264509"/>
                <a:gd name="connsiteY25" fmla="*/ 5474692 h 7236634"/>
                <a:gd name="connsiteX26" fmla="*/ 957309 w 2264509"/>
                <a:gd name="connsiteY26" fmla="*/ 5365800 h 7236634"/>
                <a:gd name="connsiteX27" fmla="*/ 949796 w 2264509"/>
                <a:gd name="connsiteY27" fmla="*/ 5294498 h 7236634"/>
                <a:gd name="connsiteX28" fmla="*/ 1022842 w 2264509"/>
                <a:gd name="connsiteY28" fmla="*/ 5197505 h 7236634"/>
                <a:gd name="connsiteX29" fmla="*/ 1024856 w 2264509"/>
                <a:gd name="connsiteY29" fmla="*/ 5054630 h 7236634"/>
                <a:gd name="connsiteX30" fmla="*/ 1250022 w 2264509"/>
                <a:gd name="connsiteY30" fmla="*/ 4234537 h 7236634"/>
                <a:gd name="connsiteX31" fmla="*/ 1388027 w 2264509"/>
                <a:gd name="connsiteY31" fmla="*/ 4644157 h 7236634"/>
                <a:gd name="connsiteX32" fmla="*/ 1392304 w 2264509"/>
                <a:gd name="connsiteY32" fmla="*/ 4865602 h 7236634"/>
                <a:gd name="connsiteX33" fmla="*/ 1361716 w 2264509"/>
                <a:gd name="connsiteY33" fmla="*/ 4959440 h 7236634"/>
                <a:gd name="connsiteX34" fmla="*/ 1405585 w 2264509"/>
                <a:gd name="connsiteY34" fmla="*/ 5098769 h 7236634"/>
                <a:gd name="connsiteX35" fmla="*/ 1313490 w 2264509"/>
                <a:gd name="connsiteY35" fmla="*/ 5539804 h 7236634"/>
                <a:gd name="connsiteX36" fmla="*/ 1314512 w 2264509"/>
                <a:gd name="connsiteY36" fmla="*/ 6345824 h 7236634"/>
                <a:gd name="connsiteX37" fmla="*/ 1387677 w 2264509"/>
                <a:gd name="connsiteY37" fmla="*/ 6525837 h 7236634"/>
                <a:gd name="connsiteX38" fmla="*/ 1336897 w 2264509"/>
                <a:gd name="connsiteY38" fmla="*/ 6727274 h 7236634"/>
                <a:gd name="connsiteX39" fmla="*/ 1355075 w 2264509"/>
                <a:gd name="connsiteY39" fmla="*/ 6813600 h 7236634"/>
                <a:gd name="connsiteX40" fmla="*/ 1364871 w 2264509"/>
                <a:gd name="connsiteY40" fmla="*/ 7006384 h 7236634"/>
                <a:gd name="connsiteX41" fmla="*/ 1811645 w 2264509"/>
                <a:gd name="connsiteY41" fmla="*/ 7174679 h 7236634"/>
                <a:gd name="connsiteX42" fmla="*/ 2240298 w 2264509"/>
                <a:gd name="connsiteY42" fmla="*/ 7184685 h 7236634"/>
                <a:gd name="connsiteX43" fmla="*/ 2223142 w 2264509"/>
                <a:gd name="connsiteY43" fmla="*/ 7032346 h 7236634"/>
                <a:gd name="connsiteX44" fmla="*/ 1738539 w 2264509"/>
                <a:gd name="connsiteY44" fmla="*/ 6666009 h 7236634"/>
                <a:gd name="connsiteX45" fmla="*/ 1759422 w 2264509"/>
                <a:gd name="connsiteY45" fmla="*/ 6535632 h 7236634"/>
                <a:gd name="connsiteX46" fmla="*/ 1719909 w 2264509"/>
                <a:gd name="connsiteY46" fmla="*/ 6436627 h 7236634"/>
                <a:gd name="connsiteX47" fmla="*/ 1708642 w 2264509"/>
                <a:gd name="connsiteY47" fmla="*/ 6235730 h 7236634"/>
                <a:gd name="connsiteX48" fmla="*/ 1730306 w 2264509"/>
                <a:gd name="connsiteY48" fmla="*/ 5965274 h 7236634"/>
                <a:gd name="connsiteX49" fmla="*/ 1778923 w 2264509"/>
                <a:gd name="connsiteY49" fmla="*/ 5497769 h 7236634"/>
                <a:gd name="connsiteX50" fmla="*/ 1790341 w 2264509"/>
                <a:gd name="connsiteY50" fmla="*/ 5349364 h 7236634"/>
                <a:gd name="connsiteX51" fmla="*/ 1848903 w 2264509"/>
                <a:gd name="connsiteY51" fmla="*/ 5302881 h 7236634"/>
                <a:gd name="connsiteX52" fmla="*/ 1935499 w 2264509"/>
                <a:gd name="connsiteY52" fmla="*/ 5083205 h 7236634"/>
                <a:gd name="connsiteX53" fmla="*/ 1960649 w 2264509"/>
                <a:gd name="connsiteY53" fmla="*/ 4791056 h 7236634"/>
                <a:gd name="connsiteX54" fmla="*/ 1951665 w 2264509"/>
                <a:gd name="connsiteY54" fmla="*/ 4334336 h 7236634"/>
                <a:gd name="connsiteX55" fmla="*/ 1932344 w 2264509"/>
                <a:gd name="connsiteY55" fmla="*/ 3888133 h 7236634"/>
                <a:gd name="connsiteX56" fmla="*/ 2114094 w 2264509"/>
                <a:gd name="connsiteY56" fmla="*/ 3794489 h 7236634"/>
                <a:gd name="connsiteX57" fmla="*/ 1762492 w 2264509"/>
                <a:gd name="connsiteY57" fmla="*/ 2682768 h 7236634"/>
                <a:gd name="connsiteX58" fmla="*/ 2171636 w 2264509"/>
                <a:gd name="connsiteY58" fmla="*/ 2450629 h 7236634"/>
                <a:gd name="connsiteX59" fmla="*/ 2032492 w 2264509"/>
                <a:gd name="connsiteY59" fmla="*/ 1850474 h 7236634"/>
                <a:gd name="connsiteX60" fmla="*/ 1987751 w 2264509"/>
                <a:gd name="connsiteY60" fmla="*/ 1662589 h 7236634"/>
                <a:gd name="connsiteX61" fmla="*/ 1973329 w 2264509"/>
                <a:gd name="connsiteY61" fmla="*/ 1418094 h 7236634"/>
                <a:gd name="connsiteX62" fmla="*/ 1925704 w 2264509"/>
                <a:gd name="connsiteY62" fmla="*/ 1287898 h 7236634"/>
                <a:gd name="connsiteX63" fmla="*/ 1458979 w 2264509"/>
                <a:gd name="connsiteY63" fmla="*/ 1120535 h 7236634"/>
                <a:gd name="connsiteX64" fmla="*/ 1360513 w 2264509"/>
                <a:gd name="connsiteY64" fmla="*/ 1005635 h 7236634"/>
                <a:gd name="connsiteX65" fmla="*/ 1416522 w 2264509"/>
                <a:gd name="connsiteY65" fmla="*/ 807081 h 7236634"/>
                <a:gd name="connsiteX66" fmla="*/ 1484699 w 2264509"/>
                <a:gd name="connsiteY66" fmla="*/ 608469 h 7236634"/>
                <a:gd name="connsiteX67" fmla="*/ 1496208 w 2264509"/>
                <a:gd name="connsiteY67" fmla="*/ 366317 h 7236634"/>
                <a:gd name="connsiteX68" fmla="*/ 1413968 w 2264509"/>
                <a:gd name="connsiteY68" fmla="*/ 146640 h 7236634"/>
                <a:gd name="connsiteX69" fmla="*/ 1100515 w 2264509"/>
                <a:gd name="connsiteY69" fmla="*/ 551 h 7236634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09205 w 2264509"/>
                <a:gd name="connsiteY19" fmla="*/ 698642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86424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95629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64509" h="7217346">
                  <a:moveTo>
                    <a:pt x="1100515" y="551"/>
                  </a:moveTo>
                  <a:cubicBezTo>
                    <a:pt x="956227" y="12130"/>
                    <a:pt x="938859" y="78513"/>
                    <a:pt x="849378" y="118937"/>
                  </a:cubicBezTo>
                  <a:lnTo>
                    <a:pt x="751515" y="285490"/>
                  </a:lnTo>
                  <a:cubicBezTo>
                    <a:pt x="752096" y="382863"/>
                    <a:pt x="735368" y="474467"/>
                    <a:pt x="756141" y="566071"/>
                  </a:cubicBezTo>
                  <a:cubicBezTo>
                    <a:pt x="839051" y="656223"/>
                    <a:pt x="861387" y="780989"/>
                    <a:pt x="895260" y="882679"/>
                  </a:cubicBezTo>
                  <a:cubicBezTo>
                    <a:pt x="860625" y="930394"/>
                    <a:pt x="851952" y="995418"/>
                    <a:pt x="785588" y="1025825"/>
                  </a:cubicBezTo>
                  <a:cubicBezTo>
                    <a:pt x="571811" y="1111059"/>
                    <a:pt x="311147" y="1083246"/>
                    <a:pt x="152912" y="1252683"/>
                  </a:cubicBezTo>
                  <a:cubicBezTo>
                    <a:pt x="117116" y="1305967"/>
                    <a:pt x="-36811" y="1976270"/>
                    <a:pt x="8160" y="2283394"/>
                  </a:cubicBezTo>
                  <a:cubicBezTo>
                    <a:pt x="74946" y="2644124"/>
                    <a:pt x="199451" y="2599388"/>
                    <a:pt x="416233" y="2735641"/>
                  </a:cubicBezTo>
                  <a:cubicBezTo>
                    <a:pt x="378043" y="2987808"/>
                    <a:pt x="305402" y="3596814"/>
                    <a:pt x="293173" y="3799944"/>
                  </a:cubicBezTo>
                  <a:cubicBezTo>
                    <a:pt x="303163" y="3909481"/>
                    <a:pt x="451194" y="3871613"/>
                    <a:pt x="428536" y="3969982"/>
                  </a:cubicBezTo>
                  <a:cubicBezTo>
                    <a:pt x="367409" y="4161754"/>
                    <a:pt x="494289" y="4163739"/>
                    <a:pt x="486017" y="4215017"/>
                  </a:cubicBezTo>
                  <a:cubicBezTo>
                    <a:pt x="446666" y="4442245"/>
                    <a:pt x="558870" y="4554782"/>
                    <a:pt x="547224" y="4615099"/>
                  </a:cubicBezTo>
                  <a:cubicBezTo>
                    <a:pt x="499734" y="4714755"/>
                    <a:pt x="576381" y="4760555"/>
                    <a:pt x="555878" y="4779518"/>
                  </a:cubicBezTo>
                  <a:cubicBezTo>
                    <a:pt x="497416" y="4853314"/>
                    <a:pt x="584173" y="4940219"/>
                    <a:pt x="541964" y="4966441"/>
                  </a:cubicBezTo>
                  <a:cubicBezTo>
                    <a:pt x="485235" y="5009209"/>
                    <a:pt x="536153" y="5069650"/>
                    <a:pt x="510234" y="5112051"/>
                  </a:cubicBezTo>
                  <a:cubicBezTo>
                    <a:pt x="386849" y="5389188"/>
                    <a:pt x="370194" y="5876895"/>
                    <a:pt x="434305" y="6139609"/>
                  </a:cubicBezTo>
                  <a:cubicBezTo>
                    <a:pt x="459079" y="6235267"/>
                    <a:pt x="377433" y="6489390"/>
                    <a:pt x="399690" y="6589898"/>
                  </a:cubicBezTo>
                  <a:cubicBezTo>
                    <a:pt x="435770" y="6685927"/>
                    <a:pt x="436189" y="6732311"/>
                    <a:pt x="471534" y="6812999"/>
                  </a:cubicBezTo>
                  <a:cubicBezTo>
                    <a:pt x="488173" y="6860456"/>
                    <a:pt x="399805" y="6945471"/>
                    <a:pt x="409205" y="6995629"/>
                  </a:cubicBezTo>
                  <a:cubicBezTo>
                    <a:pt x="442517" y="7119524"/>
                    <a:pt x="574205" y="7160756"/>
                    <a:pt x="712039" y="7208607"/>
                  </a:cubicBezTo>
                  <a:cubicBezTo>
                    <a:pt x="997889" y="7240046"/>
                    <a:pt x="1125087" y="7182616"/>
                    <a:pt x="1018766" y="7101007"/>
                  </a:cubicBezTo>
                  <a:cubicBezTo>
                    <a:pt x="882408" y="6986307"/>
                    <a:pt x="865108" y="6968450"/>
                    <a:pt x="760721" y="6842580"/>
                  </a:cubicBezTo>
                  <a:cubicBezTo>
                    <a:pt x="746528" y="6774595"/>
                    <a:pt x="754550" y="6666168"/>
                    <a:pt x="804368" y="6565349"/>
                  </a:cubicBezTo>
                  <a:cubicBezTo>
                    <a:pt x="828823" y="6456110"/>
                    <a:pt x="768773" y="6288448"/>
                    <a:pt x="790216" y="6235730"/>
                  </a:cubicBezTo>
                  <a:cubicBezTo>
                    <a:pt x="853381" y="6041579"/>
                    <a:pt x="928500" y="5651410"/>
                    <a:pt x="907792" y="5474692"/>
                  </a:cubicBezTo>
                  <a:cubicBezTo>
                    <a:pt x="898623" y="5424894"/>
                    <a:pt x="967135" y="5402562"/>
                    <a:pt x="957309" y="5365800"/>
                  </a:cubicBezTo>
                  <a:cubicBezTo>
                    <a:pt x="941343" y="5331456"/>
                    <a:pt x="934032" y="5317304"/>
                    <a:pt x="949796" y="5294498"/>
                  </a:cubicBezTo>
                  <a:cubicBezTo>
                    <a:pt x="959313" y="5253146"/>
                    <a:pt x="997985" y="5250763"/>
                    <a:pt x="1022842" y="5197505"/>
                  </a:cubicBezTo>
                  <a:cubicBezTo>
                    <a:pt x="1034090" y="5145340"/>
                    <a:pt x="999185" y="5110908"/>
                    <a:pt x="1024856" y="5054630"/>
                  </a:cubicBezTo>
                  <a:cubicBezTo>
                    <a:pt x="1158637" y="4659979"/>
                    <a:pt x="1173932" y="4239775"/>
                    <a:pt x="1250022" y="4234537"/>
                  </a:cubicBezTo>
                  <a:cubicBezTo>
                    <a:pt x="1366949" y="4225072"/>
                    <a:pt x="1304762" y="4516209"/>
                    <a:pt x="1388027" y="4644157"/>
                  </a:cubicBezTo>
                  <a:cubicBezTo>
                    <a:pt x="1423878" y="4693049"/>
                    <a:pt x="1347674" y="4797565"/>
                    <a:pt x="1392304" y="4865602"/>
                  </a:cubicBezTo>
                  <a:cubicBezTo>
                    <a:pt x="1434272" y="4906086"/>
                    <a:pt x="1362708" y="4925093"/>
                    <a:pt x="1364785" y="4971714"/>
                  </a:cubicBezTo>
                  <a:cubicBezTo>
                    <a:pt x="1369180" y="5026340"/>
                    <a:pt x="1419601" y="5044142"/>
                    <a:pt x="1405585" y="5098769"/>
                  </a:cubicBezTo>
                  <a:cubicBezTo>
                    <a:pt x="1360464" y="5208282"/>
                    <a:pt x="1344188" y="5392792"/>
                    <a:pt x="1313490" y="5539804"/>
                  </a:cubicBezTo>
                  <a:cubicBezTo>
                    <a:pt x="1285330" y="5690352"/>
                    <a:pt x="1328109" y="6161294"/>
                    <a:pt x="1314512" y="6345824"/>
                  </a:cubicBezTo>
                  <a:cubicBezTo>
                    <a:pt x="1318223" y="6455358"/>
                    <a:pt x="1397139" y="6492211"/>
                    <a:pt x="1369266" y="6519700"/>
                  </a:cubicBezTo>
                  <a:cubicBezTo>
                    <a:pt x="1281188" y="6581076"/>
                    <a:pt x="1395947" y="6650005"/>
                    <a:pt x="1336897" y="6727274"/>
                  </a:cubicBezTo>
                  <a:cubicBezTo>
                    <a:pt x="1318409" y="6752980"/>
                    <a:pt x="1364359" y="6784825"/>
                    <a:pt x="1355075" y="6813600"/>
                  </a:cubicBezTo>
                  <a:cubicBezTo>
                    <a:pt x="1351610" y="6867285"/>
                    <a:pt x="1310646" y="6977246"/>
                    <a:pt x="1364871" y="7006384"/>
                  </a:cubicBezTo>
                  <a:cubicBezTo>
                    <a:pt x="1539756" y="7079790"/>
                    <a:pt x="1633875" y="7147426"/>
                    <a:pt x="1811645" y="7174679"/>
                  </a:cubicBezTo>
                  <a:cubicBezTo>
                    <a:pt x="1978566" y="7193397"/>
                    <a:pt x="2174335" y="7209234"/>
                    <a:pt x="2240298" y="7184685"/>
                  </a:cubicBezTo>
                  <a:cubicBezTo>
                    <a:pt x="2281478" y="7150868"/>
                    <a:pt x="2266384" y="7065428"/>
                    <a:pt x="2223142" y="7032346"/>
                  </a:cubicBezTo>
                  <a:cubicBezTo>
                    <a:pt x="1975096" y="6878113"/>
                    <a:pt x="1692271" y="6731007"/>
                    <a:pt x="1738539" y="6666009"/>
                  </a:cubicBezTo>
                  <a:cubicBezTo>
                    <a:pt x="1810883" y="6566781"/>
                    <a:pt x="1784291" y="6555321"/>
                    <a:pt x="1759422" y="6535632"/>
                  </a:cubicBezTo>
                  <a:cubicBezTo>
                    <a:pt x="1705868" y="6511283"/>
                    <a:pt x="1696994" y="6484236"/>
                    <a:pt x="1719909" y="6436627"/>
                  </a:cubicBezTo>
                  <a:cubicBezTo>
                    <a:pt x="1750767" y="6369661"/>
                    <a:pt x="1744128" y="6311349"/>
                    <a:pt x="1708642" y="6235730"/>
                  </a:cubicBezTo>
                  <a:cubicBezTo>
                    <a:pt x="1690396" y="6162701"/>
                    <a:pt x="1701055" y="6090225"/>
                    <a:pt x="1730306" y="5965274"/>
                  </a:cubicBezTo>
                  <a:cubicBezTo>
                    <a:pt x="1746827" y="5849492"/>
                    <a:pt x="1802089" y="5632109"/>
                    <a:pt x="1778923" y="5513111"/>
                  </a:cubicBezTo>
                  <a:cubicBezTo>
                    <a:pt x="1767295" y="5469112"/>
                    <a:pt x="1844612" y="5453494"/>
                    <a:pt x="1790341" y="5349364"/>
                  </a:cubicBezTo>
                  <a:cubicBezTo>
                    <a:pt x="1779178" y="5318527"/>
                    <a:pt x="1850862" y="5303033"/>
                    <a:pt x="1855040" y="5272196"/>
                  </a:cubicBezTo>
                  <a:cubicBezTo>
                    <a:pt x="1869298" y="5159406"/>
                    <a:pt x="1881958" y="5150887"/>
                    <a:pt x="1920156" y="5046384"/>
                  </a:cubicBezTo>
                  <a:cubicBezTo>
                    <a:pt x="1951126" y="4944734"/>
                    <a:pt x="1903824" y="4812887"/>
                    <a:pt x="1939169" y="4760372"/>
                  </a:cubicBezTo>
                  <a:cubicBezTo>
                    <a:pt x="1959229" y="4644398"/>
                    <a:pt x="1951575" y="4503573"/>
                    <a:pt x="1951665" y="4334336"/>
                  </a:cubicBezTo>
                  <a:cubicBezTo>
                    <a:pt x="1952181" y="4141966"/>
                    <a:pt x="1965707" y="4071482"/>
                    <a:pt x="1932344" y="3888133"/>
                  </a:cubicBezTo>
                  <a:cubicBezTo>
                    <a:pt x="2024530" y="3828015"/>
                    <a:pt x="2138927" y="3872631"/>
                    <a:pt x="2114094" y="3794489"/>
                  </a:cubicBezTo>
                  <a:cubicBezTo>
                    <a:pt x="2004573" y="3440309"/>
                    <a:pt x="1785909" y="2841037"/>
                    <a:pt x="1762492" y="2682768"/>
                  </a:cubicBezTo>
                  <a:cubicBezTo>
                    <a:pt x="1895117" y="2668567"/>
                    <a:pt x="2125465" y="2666041"/>
                    <a:pt x="2171636" y="2450629"/>
                  </a:cubicBezTo>
                  <a:cubicBezTo>
                    <a:pt x="2199124" y="2230322"/>
                    <a:pt x="2151580" y="2090442"/>
                    <a:pt x="2032492" y="1850474"/>
                  </a:cubicBezTo>
                  <a:cubicBezTo>
                    <a:pt x="1985848" y="1799467"/>
                    <a:pt x="2047772" y="1723110"/>
                    <a:pt x="1990819" y="1650316"/>
                  </a:cubicBezTo>
                  <a:cubicBezTo>
                    <a:pt x="1967685" y="1637100"/>
                    <a:pt x="2025493" y="1537968"/>
                    <a:pt x="1973329" y="1418094"/>
                  </a:cubicBezTo>
                  <a:cubicBezTo>
                    <a:pt x="1961710" y="1378726"/>
                    <a:pt x="1998634" y="1322234"/>
                    <a:pt x="1913430" y="1284830"/>
                  </a:cubicBezTo>
                  <a:cubicBezTo>
                    <a:pt x="1742471" y="1205966"/>
                    <a:pt x="1546285" y="1161900"/>
                    <a:pt x="1458979" y="1120535"/>
                  </a:cubicBezTo>
                  <a:cubicBezTo>
                    <a:pt x="1405004" y="1081274"/>
                    <a:pt x="1379873" y="1053550"/>
                    <a:pt x="1360513" y="1005635"/>
                  </a:cubicBezTo>
                  <a:cubicBezTo>
                    <a:pt x="1340722" y="948104"/>
                    <a:pt x="1398814" y="867496"/>
                    <a:pt x="1416522" y="807081"/>
                  </a:cubicBezTo>
                  <a:cubicBezTo>
                    <a:pt x="1435777" y="734637"/>
                    <a:pt x="1435362" y="682410"/>
                    <a:pt x="1484699" y="608469"/>
                  </a:cubicBezTo>
                  <a:cubicBezTo>
                    <a:pt x="1473461" y="517220"/>
                    <a:pt x="1500304" y="458673"/>
                    <a:pt x="1496208" y="366317"/>
                  </a:cubicBezTo>
                  <a:cubicBezTo>
                    <a:pt x="1497641" y="303667"/>
                    <a:pt x="1487534" y="203520"/>
                    <a:pt x="1413968" y="146640"/>
                  </a:cubicBezTo>
                  <a:cubicBezTo>
                    <a:pt x="1384481" y="73906"/>
                    <a:pt x="1248267" y="-7481"/>
                    <a:pt x="1100515" y="5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2AF47E17-5DA0-4047-94DA-9D8D4EFDF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9866" y="1389705"/>
              <a:ext cx="989222" cy="3999743"/>
            </a:xfrm>
            <a:custGeom>
              <a:avLst/>
              <a:gdLst/>
              <a:ahLst/>
              <a:cxnLst/>
              <a:rect l="l" t="t" r="r" b="b"/>
              <a:pathLst>
                <a:path w="1700581" h="6876000">
                  <a:moveTo>
                    <a:pt x="878607" y="5728536"/>
                  </a:moveTo>
                  <a:lnTo>
                    <a:pt x="1213038" y="5728536"/>
                  </a:lnTo>
                  <a:cubicBezTo>
                    <a:pt x="1191114" y="5878770"/>
                    <a:pt x="1166919" y="6038257"/>
                    <a:pt x="1136360" y="6221609"/>
                  </a:cubicBezTo>
                  <a:cubicBezTo>
                    <a:pt x="1143018" y="6556144"/>
                    <a:pt x="1429288" y="6641027"/>
                    <a:pt x="1376029" y="6715924"/>
                  </a:cubicBezTo>
                  <a:cubicBezTo>
                    <a:pt x="1327762" y="6799140"/>
                    <a:pt x="1164654" y="6747547"/>
                    <a:pt x="1026513" y="6735896"/>
                  </a:cubicBezTo>
                  <a:cubicBezTo>
                    <a:pt x="996554" y="6629376"/>
                    <a:pt x="976582" y="6462941"/>
                    <a:pt x="936637" y="6461276"/>
                  </a:cubicBezTo>
                  <a:cubicBezTo>
                    <a:pt x="901685" y="6449625"/>
                    <a:pt x="926652" y="6562802"/>
                    <a:pt x="911672" y="6641026"/>
                  </a:cubicBezTo>
                  <a:lnTo>
                    <a:pt x="836775" y="6656007"/>
                  </a:lnTo>
                  <a:cubicBezTo>
                    <a:pt x="813474" y="6507878"/>
                    <a:pt x="765208" y="6364743"/>
                    <a:pt x="766873" y="6211623"/>
                  </a:cubicBezTo>
                  <a:cubicBezTo>
                    <a:pt x="770201" y="6148377"/>
                    <a:pt x="803489" y="6145049"/>
                    <a:pt x="856748" y="6081803"/>
                  </a:cubicBezTo>
                  <a:cubicBezTo>
                    <a:pt x="894429" y="6019813"/>
                    <a:pt x="886836" y="5883254"/>
                    <a:pt x="878607" y="5728536"/>
                  </a:cubicBezTo>
                  <a:close/>
                  <a:moveTo>
                    <a:pt x="291280" y="5728536"/>
                  </a:moveTo>
                  <a:lnTo>
                    <a:pt x="617128" y="5728536"/>
                  </a:lnTo>
                  <a:cubicBezTo>
                    <a:pt x="607671" y="5759643"/>
                    <a:pt x="597428" y="5790682"/>
                    <a:pt x="587121" y="5822163"/>
                  </a:cubicBezTo>
                  <a:cubicBezTo>
                    <a:pt x="595442" y="5913703"/>
                    <a:pt x="518883" y="6125076"/>
                    <a:pt x="552169" y="6171678"/>
                  </a:cubicBezTo>
                  <a:cubicBezTo>
                    <a:pt x="582127" y="6219945"/>
                    <a:pt x="612087" y="6258225"/>
                    <a:pt x="622073" y="6321471"/>
                  </a:cubicBezTo>
                  <a:cubicBezTo>
                    <a:pt x="612086" y="6489570"/>
                    <a:pt x="581294" y="6627747"/>
                    <a:pt x="582128" y="6770847"/>
                  </a:cubicBezTo>
                  <a:cubicBezTo>
                    <a:pt x="542184" y="6772511"/>
                    <a:pt x="541200" y="6783894"/>
                    <a:pt x="502239" y="6780832"/>
                  </a:cubicBezTo>
                  <a:cubicBezTo>
                    <a:pt x="487260" y="6709265"/>
                    <a:pt x="515554" y="6675978"/>
                    <a:pt x="477273" y="6621054"/>
                  </a:cubicBezTo>
                  <a:cubicBezTo>
                    <a:pt x="452307" y="6692623"/>
                    <a:pt x="407370" y="6689294"/>
                    <a:pt x="402376" y="6835757"/>
                  </a:cubicBezTo>
                  <a:cubicBezTo>
                    <a:pt x="344478" y="6846528"/>
                    <a:pt x="258804" y="6865470"/>
                    <a:pt x="181318" y="6876000"/>
                  </a:cubicBezTo>
                  <a:lnTo>
                    <a:pt x="22668" y="6876000"/>
                  </a:lnTo>
                  <a:cubicBezTo>
                    <a:pt x="325" y="6867219"/>
                    <a:pt x="-7264" y="6849920"/>
                    <a:pt x="7923" y="6820777"/>
                  </a:cubicBezTo>
                  <a:cubicBezTo>
                    <a:pt x="91141" y="6682635"/>
                    <a:pt x="249255" y="6509542"/>
                    <a:pt x="292529" y="6226601"/>
                  </a:cubicBezTo>
                  <a:lnTo>
                    <a:pt x="292529" y="6121748"/>
                  </a:lnTo>
                  <a:lnTo>
                    <a:pt x="277550" y="6051844"/>
                  </a:lnTo>
                  <a:lnTo>
                    <a:pt x="297522" y="5922024"/>
                  </a:lnTo>
                  <a:close/>
                  <a:moveTo>
                    <a:pt x="357997" y="3433607"/>
                  </a:moveTo>
                  <a:lnTo>
                    <a:pt x="1564298" y="3433607"/>
                  </a:lnTo>
                  <a:cubicBezTo>
                    <a:pt x="1526982" y="3820040"/>
                    <a:pt x="1389157" y="4196631"/>
                    <a:pt x="1307467" y="4581071"/>
                  </a:cubicBezTo>
                  <a:lnTo>
                    <a:pt x="1307466" y="4581071"/>
                  </a:lnTo>
                  <a:cubicBezTo>
                    <a:pt x="1296887" y="4621614"/>
                    <a:pt x="1288623" y="4662612"/>
                    <a:pt x="1281159" y="4703713"/>
                  </a:cubicBezTo>
                  <a:cubicBezTo>
                    <a:pt x="1256194" y="4795252"/>
                    <a:pt x="1316111" y="4916752"/>
                    <a:pt x="1311119" y="5063215"/>
                  </a:cubicBezTo>
                  <a:cubicBezTo>
                    <a:pt x="1274117" y="5297224"/>
                    <a:pt x="1246129" y="5502391"/>
                    <a:pt x="1213038" y="5728535"/>
                  </a:cubicBezTo>
                  <a:lnTo>
                    <a:pt x="878608" y="5728535"/>
                  </a:lnTo>
                  <a:cubicBezTo>
                    <a:pt x="875701" y="5671395"/>
                    <a:pt x="872625" y="5611785"/>
                    <a:pt x="871727" y="5552536"/>
                  </a:cubicBezTo>
                  <a:lnTo>
                    <a:pt x="856748" y="5402743"/>
                  </a:lnTo>
                  <a:lnTo>
                    <a:pt x="856748" y="4938388"/>
                  </a:lnTo>
                  <a:lnTo>
                    <a:pt x="906679" y="4693727"/>
                  </a:lnTo>
                  <a:lnTo>
                    <a:pt x="888339" y="4581071"/>
                  </a:lnTo>
                  <a:lnTo>
                    <a:pt x="888340" y="4581071"/>
                  </a:lnTo>
                  <a:lnTo>
                    <a:pt x="871728" y="4479025"/>
                  </a:lnTo>
                  <a:cubicBezTo>
                    <a:pt x="862264" y="4512577"/>
                    <a:pt x="850467" y="4546796"/>
                    <a:pt x="837952" y="4581071"/>
                  </a:cubicBezTo>
                  <a:lnTo>
                    <a:pt x="837951" y="4581071"/>
                  </a:lnTo>
                  <a:cubicBezTo>
                    <a:pt x="802120" y="4679442"/>
                    <a:pt x="760533" y="4778331"/>
                    <a:pt x="751893" y="4863490"/>
                  </a:cubicBezTo>
                  <a:cubicBezTo>
                    <a:pt x="763709" y="5248980"/>
                    <a:pt x="696884" y="5485051"/>
                    <a:pt x="617128" y="5728535"/>
                  </a:cubicBezTo>
                  <a:lnTo>
                    <a:pt x="291281" y="5728535"/>
                  </a:lnTo>
                  <a:lnTo>
                    <a:pt x="287536" y="5612453"/>
                  </a:lnTo>
                  <a:cubicBezTo>
                    <a:pt x="265900" y="5206349"/>
                    <a:pt x="304180" y="4960024"/>
                    <a:pt x="397384" y="4618831"/>
                  </a:cubicBezTo>
                  <a:lnTo>
                    <a:pt x="397033" y="4581071"/>
                  </a:lnTo>
                  <a:lnTo>
                    <a:pt x="397034" y="4581071"/>
                  </a:lnTo>
                  <a:cubicBezTo>
                    <a:pt x="400543" y="4198569"/>
                    <a:pt x="344626" y="3816062"/>
                    <a:pt x="357997" y="3433607"/>
                  </a:cubicBezTo>
                  <a:close/>
                  <a:moveTo>
                    <a:pt x="1000299" y="1643"/>
                  </a:moveTo>
                  <a:cubicBezTo>
                    <a:pt x="1142290" y="17714"/>
                    <a:pt x="1233725" y="147534"/>
                    <a:pt x="1266180" y="209948"/>
                  </a:cubicBezTo>
                  <a:cubicBezTo>
                    <a:pt x="1337749" y="388035"/>
                    <a:pt x="1289481" y="646010"/>
                    <a:pt x="1306126" y="898993"/>
                  </a:cubicBezTo>
                  <a:cubicBezTo>
                    <a:pt x="1341077" y="1017161"/>
                    <a:pt x="1336084" y="1055442"/>
                    <a:pt x="1296139" y="1048785"/>
                  </a:cubicBezTo>
                  <a:cubicBezTo>
                    <a:pt x="1304964" y="1086489"/>
                    <a:pt x="1295227" y="1111434"/>
                    <a:pt x="1298096" y="1138678"/>
                  </a:cubicBezTo>
                  <a:lnTo>
                    <a:pt x="1298097" y="1138678"/>
                  </a:lnTo>
                  <a:cubicBezTo>
                    <a:pt x="1300323" y="1168033"/>
                    <a:pt x="1317044" y="1200049"/>
                    <a:pt x="1386014" y="1253500"/>
                  </a:cubicBezTo>
                  <a:lnTo>
                    <a:pt x="1291146" y="1328397"/>
                  </a:lnTo>
                  <a:cubicBezTo>
                    <a:pt x="1326098" y="1446567"/>
                    <a:pt x="1381023" y="1589701"/>
                    <a:pt x="1445932" y="1692891"/>
                  </a:cubicBezTo>
                  <a:lnTo>
                    <a:pt x="1381022" y="1757801"/>
                  </a:lnTo>
                  <a:cubicBezTo>
                    <a:pt x="1405988" y="1786095"/>
                    <a:pt x="1480883" y="1809396"/>
                    <a:pt x="1455918" y="1842683"/>
                  </a:cubicBezTo>
                  <a:cubicBezTo>
                    <a:pt x="1427624" y="1945873"/>
                    <a:pt x="1369372" y="2059050"/>
                    <a:pt x="1326098" y="2167233"/>
                  </a:cubicBezTo>
                  <a:cubicBezTo>
                    <a:pt x="1386015" y="2173890"/>
                    <a:pt x="1415974" y="2180547"/>
                    <a:pt x="1505849" y="2187205"/>
                  </a:cubicBezTo>
                  <a:cubicBezTo>
                    <a:pt x="1532134" y="2216917"/>
                    <a:pt x="1563125" y="2251336"/>
                    <a:pt x="1592182" y="2286142"/>
                  </a:cubicBezTo>
                  <a:lnTo>
                    <a:pt x="1592184" y="2286142"/>
                  </a:lnTo>
                  <a:cubicBezTo>
                    <a:pt x="1648871" y="2351776"/>
                    <a:pt x="1699489" y="2417957"/>
                    <a:pt x="1700581" y="2451838"/>
                  </a:cubicBezTo>
                  <a:cubicBezTo>
                    <a:pt x="1677280" y="2570007"/>
                    <a:pt x="1614033" y="2708149"/>
                    <a:pt x="1525823" y="2806346"/>
                  </a:cubicBezTo>
                  <a:cubicBezTo>
                    <a:pt x="1582604" y="3019952"/>
                    <a:pt x="1588783" y="3228287"/>
                    <a:pt x="1564298" y="3433606"/>
                  </a:cubicBezTo>
                  <a:lnTo>
                    <a:pt x="357997" y="3433606"/>
                  </a:lnTo>
                  <a:cubicBezTo>
                    <a:pt x="361606" y="3257771"/>
                    <a:pt x="381219" y="3081989"/>
                    <a:pt x="427343" y="2906207"/>
                  </a:cubicBezTo>
                  <a:lnTo>
                    <a:pt x="312503" y="2781381"/>
                  </a:lnTo>
                  <a:lnTo>
                    <a:pt x="502240" y="2441852"/>
                  </a:lnTo>
                  <a:cubicBezTo>
                    <a:pt x="445692" y="2397654"/>
                    <a:pt x="398283" y="2345651"/>
                    <a:pt x="360181" y="2286142"/>
                  </a:cubicBezTo>
                  <a:lnTo>
                    <a:pt x="360181" y="2286142"/>
                  </a:lnTo>
                  <a:cubicBezTo>
                    <a:pt x="191427" y="2049061"/>
                    <a:pt x="144185" y="1710010"/>
                    <a:pt x="67840" y="1403293"/>
                  </a:cubicBezTo>
                  <a:cubicBezTo>
                    <a:pt x="51782" y="1311963"/>
                    <a:pt x="90192" y="1206108"/>
                    <a:pt x="144160" y="1138678"/>
                  </a:cubicBezTo>
                  <a:lnTo>
                    <a:pt x="144160" y="1138678"/>
                  </a:lnTo>
                  <a:cubicBezTo>
                    <a:pt x="178854" y="1093626"/>
                    <a:pt x="220576" y="1065454"/>
                    <a:pt x="257578" y="1068757"/>
                  </a:cubicBezTo>
                  <a:lnTo>
                    <a:pt x="227619" y="903986"/>
                  </a:lnTo>
                  <a:cubicBezTo>
                    <a:pt x="508895" y="707591"/>
                    <a:pt x="630395" y="86785"/>
                    <a:pt x="841769" y="30197"/>
                  </a:cubicBezTo>
                  <a:cubicBezTo>
                    <a:pt x="900021" y="3568"/>
                    <a:pt x="952969" y="-3714"/>
                    <a:pt x="1000299" y="16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4B1F5878-9F45-435B-B0B1-0FC7B1A14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8388" y="1352808"/>
              <a:ext cx="1255596" cy="4001786"/>
            </a:xfrm>
            <a:custGeom>
              <a:avLst/>
              <a:gdLst>
                <a:gd name="connsiteX0" fmla="*/ 1095375 w 2171700"/>
                <a:gd name="connsiteY0" fmla="*/ 0 h 7324725"/>
                <a:gd name="connsiteX1" fmla="*/ 809625 w 2171700"/>
                <a:gd name="connsiteY1" fmla="*/ 190500 h 7324725"/>
                <a:gd name="connsiteX2" fmla="*/ 685800 w 2171700"/>
                <a:gd name="connsiteY2" fmla="*/ 371475 h 7324725"/>
                <a:gd name="connsiteX3" fmla="*/ 704850 w 2171700"/>
                <a:gd name="connsiteY3" fmla="*/ 695325 h 7324725"/>
                <a:gd name="connsiteX4" fmla="*/ 838200 w 2171700"/>
                <a:gd name="connsiteY4" fmla="*/ 971550 h 7324725"/>
                <a:gd name="connsiteX5" fmla="*/ 742950 w 2171700"/>
                <a:gd name="connsiteY5" fmla="*/ 1085850 h 7324725"/>
                <a:gd name="connsiteX6" fmla="*/ 133350 w 2171700"/>
                <a:gd name="connsiteY6" fmla="*/ 1295400 h 7324725"/>
                <a:gd name="connsiteX7" fmla="*/ 0 w 2171700"/>
                <a:gd name="connsiteY7" fmla="*/ 2286000 h 7324725"/>
                <a:gd name="connsiteX8" fmla="*/ 333375 w 2171700"/>
                <a:gd name="connsiteY8" fmla="*/ 3181350 h 7324725"/>
                <a:gd name="connsiteX9" fmla="*/ 247650 w 2171700"/>
                <a:gd name="connsiteY9" fmla="*/ 3914775 h 7324725"/>
                <a:gd name="connsiteX10" fmla="*/ 371475 w 2171700"/>
                <a:gd name="connsiteY10" fmla="*/ 4133850 h 7324725"/>
                <a:gd name="connsiteX11" fmla="*/ 495300 w 2171700"/>
                <a:gd name="connsiteY11" fmla="*/ 4352925 h 7324725"/>
                <a:gd name="connsiteX12" fmla="*/ 476250 w 2171700"/>
                <a:gd name="connsiteY12" fmla="*/ 4810125 h 7324725"/>
                <a:gd name="connsiteX13" fmla="*/ 476250 w 2171700"/>
                <a:gd name="connsiteY13" fmla="*/ 5172075 h 7324725"/>
                <a:gd name="connsiteX14" fmla="*/ 371475 w 2171700"/>
                <a:gd name="connsiteY14" fmla="*/ 6219825 h 7324725"/>
                <a:gd name="connsiteX15" fmla="*/ 371475 w 2171700"/>
                <a:gd name="connsiteY15" fmla="*/ 6696075 h 7324725"/>
                <a:gd name="connsiteX16" fmla="*/ 400050 w 2171700"/>
                <a:gd name="connsiteY16" fmla="*/ 6896100 h 7324725"/>
                <a:gd name="connsiteX17" fmla="*/ 323850 w 2171700"/>
                <a:gd name="connsiteY17" fmla="*/ 7077075 h 7324725"/>
                <a:gd name="connsiteX18" fmla="*/ 533400 w 2171700"/>
                <a:gd name="connsiteY18" fmla="*/ 7324725 h 7324725"/>
                <a:gd name="connsiteX19" fmla="*/ 952500 w 2171700"/>
                <a:gd name="connsiteY19" fmla="*/ 7315200 h 7324725"/>
                <a:gd name="connsiteX20" fmla="*/ 733425 w 2171700"/>
                <a:gd name="connsiteY20" fmla="*/ 6896100 h 7324725"/>
                <a:gd name="connsiteX21" fmla="*/ 790575 w 2171700"/>
                <a:gd name="connsiteY21" fmla="*/ 6648450 h 7324725"/>
                <a:gd name="connsiteX22" fmla="*/ 762000 w 2171700"/>
                <a:gd name="connsiteY22" fmla="*/ 6324600 h 7324725"/>
                <a:gd name="connsiteX23" fmla="*/ 885825 w 2171700"/>
                <a:gd name="connsiteY23" fmla="*/ 5486400 h 7324725"/>
                <a:gd name="connsiteX24" fmla="*/ 866775 w 2171700"/>
                <a:gd name="connsiteY24" fmla="*/ 5400675 h 7324725"/>
                <a:gd name="connsiteX25" fmla="*/ 971550 w 2171700"/>
                <a:gd name="connsiteY25" fmla="*/ 5286375 h 7324725"/>
                <a:gd name="connsiteX26" fmla="*/ 962025 w 2171700"/>
                <a:gd name="connsiteY26" fmla="*/ 5143500 h 7324725"/>
                <a:gd name="connsiteX27" fmla="*/ 1104900 w 2171700"/>
                <a:gd name="connsiteY27" fmla="*/ 4600575 h 7324725"/>
                <a:gd name="connsiteX28" fmla="*/ 1123950 w 2171700"/>
                <a:gd name="connsiteY28" fmla="*/ 4467225 h 7324725"/>
                <a:gd name="connsiteX29" fmla="*/ 1276350 w 2171700"/>
                <a:gd name="connsiteY29" fmla="*/ 4724400 h 7324725"/>
                <a:gd name="connsiteX30" fmla="*/ 1352550 w 2171700"/>
                <a:gd name="connsiteY30" fmla="*/ 5000625 h 7324725"/>
                <a:gd name="connsiteX31" fmla="*/ 1333500 w 2171700"/>
                <a:gd name="connsiteY31" fmla="*/ 5143500 h 7324725"/>
                <a:gd name="connsiteX32" fmla="*/ 1371600 w 2171700"/>
                <a:gd name="connsiteY32" fmla="*/ 5153025 h 7324725"/>
                <a:gd name="connsiteX33" fmla="*/ 1247775 w 2171700"/>
                <a:gd name="connsiteY33" fmla="*/ 5591175 h 7324725"/>
                <a:gd name="connsiteX34" fmla="*/ 1257300 w 2171700"/>
                <a:gd name="connsiteY34" fmla="*/ 6543675 h 7324725"/>
                <a:gd name="connsiteX35" fmla="*/ 1333500 w 2171700"/>
                <a:gd name="connsiteY35" fmla="*/ 6657975 h 7324725"/>
                <a:gd name="connsiteX36" fmla="*/ 1314450 w 2171700"/>
                <a:gd name="connsiteY36" fmla="*/ 6810375 h 7324725"/>
                <a:gd name="connsiteX37" fmla="*/ 1323975 w 2171700"/>
                <a:gd name="connsiteY37" fmla="*/ 6934200 h 7324725"/>
                <a:gd name="connsiteX38" fmla="*/ 1304925 w 2171700"/>
                <a:gd name="connsiteY38" fmla="*/ 7086600 h 7324725"/>
                <a:gd name="connsiteX39" fmla="*/ 1704975 w 2171700"/>
                <a:gd name="connsiteY39" fmla="*/ 7286625 h 7324725"/>
                <a:gd name="connsiteX40" fmla="*/ 2152650 w 2171700"/>
                <a:gd name="connsiteY40" fmla="*/ 7286625 h 7324725"/>
                <a:gd name="connsiteX41" fmla="*/ 2171700 w 2171700"/>
                <a:gd name="connsiteY41" fmla="*/ 7143750 h 7324725"/>
                <a:gd name="connsiteX42" fmla="*/ 1676400 w 2171700"/>
                <a:gd name="connsiteY42" fmla="*/ 6638925 h 7324725"/>
                <a:gd name="connsiteX43" fmla="*/ 1685925 w 2171700"/>
                <a:gd name="connsiteY43" fmla="*/ 6534150 h 7324725"/>
                <a:gd name="connsiteX44" fmla="*/ 1657350 w 2171700"/>
                <a:gd name="connsiteY44" fmla="*/ 6324600 h 7324725"/>
                <a:gd name="connsiteX45" fmla="*/ 1704975 w 2171700"/>
                <a:gd name="connsiteY45" fmla="*/ 6048375 h 7324725"/>
                <a:gd name="connsiteX46" fmla="*/ 1762125 w 2171700"/>
                <a:gd name="connsiteY46" fmla="*/ 5495925 h 7324725"/>
                <a:gd name="connsiteX47" fmla="*/ 1771650 w 2171700"/>
                <a:gd name="connsiteY47" fmla="*/ 5429250 h 7324725"/>
                <a:gd name="connsiteX48" fmla="*/ 1866900 w 2171700"/>
                <a:gd name="connsiteY48" fmla="*/ 5172075 h 7324725"/>
                <a:gd name="connsiteX49" fmla="*/ 1885950 w 2171700"/>
                <a:gd name="connsiteY49" fmla="*/ 4648200 h 7324725"/>
                <a:gd name="connsiteX50" fmla="*/ 1895475 w 2171700"/>
                <a:gd name="connsiteY50" fmla="*/ 4248150 h 7324725"/>
                <a:gd name="connsiteX51" fmla="*/ 1866900 w 2171700"/>
                <a:gd name="connsiteY51" fmla="*/ 3705225 h 7324725"/>
                <a:gd name="connsiteX52" fmla="*/ 2076450 w 2171700"/>
                <a:gd name="connsiteY52" fmla="*/ 2771775 h 7324725"/>
                <a:gd name="connsiteX53" fmla="*/ 2085975 w 2171700"/>
                <a:gd name="connsiteY53" fmla="*/ 2505075 h 7324725"/>
                <a:gd name="connsiteX54" fmla="*/ 1981200 w 2171700"/>
                <a:gd name="connsiteY54" fmla="*/ 1933575 h 7324725"/>
                <a:gd name="connsiteX55" fmla="*/ 1933575 w 2171700"/>
                <a:gd name="connsiteY55" fmla="*/ 1771650 h 7324725"/>
                <a:gd name="connsiteX56" fmla="*/ 1933575 w 2171700"/>
                <a:gd name="connsiteY56" fmla="*/ 1495425 h 7324725"/>
                <a:gd name="connsiteX57" fmla="*/ 1885950 w 2171700"/>
                <a:gd name="connsiteY57" fmla="*/ 1333500 h 7324725"/>
                <a:gd name="connsiteX58" fmla="*/ 1419225 w 2171700"/>
                <a:gd name="connsiteY58" fmla="*/ 1238250 h 7324725"/>
                <a:gd name="connsiteX59" fmla="*/ 1257300 w 2171700"/>
                <a:gd name="connsiteY59" fmla="*/ 1085850 h 7324725"/>
                <a:gd name="connsiteX60" fmla="*/ 1333500 w 2171700"/>
                <a:gd name="connsiteY60" fmla="*/ 933450 h 7324725"/>
                <a:gd name="connsiteX61" fmla="*/ 1447800 w 2171700"/>
                <a:gd name="connsiteY61" fmla="*/ 466725 h 7324725"/>
                <a:gd name="connsiteX62" fmla="*/ 1400175 w 2171700"/>
                <a:gd name="connsiteY62" fmla="*/ 209550 h 7324725"/>
                <a:gd name="connsiteX63" fmla="*/ 1095375 w 2171700"/>
                <a:gd name="connsiteY63" fmla="*/ 0 h 7324725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193 h 7255689"/>
                <a:gd name="connsiteX1" fmla="*/ 809625 w 2171700"/>
                <a:gd name="connsiteY1" fmla="*/ 121464 h 7255689"/>
                <a:gd name="connsiteX2" fmla="*/ 685800 w 2171700"/>
                <a:gd name="connsiteY2" fmla="*/ 302439 h 7255689"/>
                <a:gd name="connsiteX3" fmla="*/ 704850 w 2171700"/>
                <a:gd name="connsiteY3" fmla="*/ 626289 h 7255689"/>
                <a:gd name="connsiteX4" fmla="*/ 838200 w 2171700"/>
                <a:gd name="connsiteY4" fmla="*/ 902514 h 7255689"/>
                <a:gd name="connsiteX5" fmla="*/ 742950 w 2171700"/>
                <a:gd name="connsiteY5" fmla="*/ 1016814 h 7255689"/>
                <a:gd name="connsiteX6" fmla="*/ 133350 w 2171700"/>
                <a:gd name="connsiteY6" fmla="*/ 1226364 h 7255689"/>
                <a:gd name="connsiteX7" fmla="*/ 0 w 2171700"/>
                <a:gd name="connsiteY7" fmla="*/ 2216964 h 7255689"/>
                <a:gd name="connsiteX8" fmla="*/ 333375 w 2171700"/>
                <a:gd name="connsiteY8" fmla="*/ 3112314 h 7255689"/>
                <a:gd name="connsiteX9" fmla="*/ 247650 w 2171700"/>
                <a:gd name="connsiteY9" fmla="*/ 3845739 h 7255689"/>
                <a:gd name="connsiteX10" fmla="*/ 371475 w 2171700"/>
                <a:gd name="connsiteY10" fmla="*/ 4064814 h 7255689"/>
                <a:gd name="connsiteX11" fmla="*/ 495300 w 2171700"/>
                <a:gd name="connsiteY11" fmla="*/ 4283889 h 7255689"/>
                <a:gd name="connsiteX12" fmla="*/ 476250 w 2171700"/>
                <a:gd name="connsiteY12" fmla="*/ 4741089 h 7255689"/>
                <a:gd name="connsiteX13" fmla="*/ 476250 w 2171700"/>
                <a:gd name="connsiteY13" fmla="*/ 5103039 h 7255689"/>
                <a:gd name="connsiteX14" fmla="*/ 371475 w 2171700"/>
                <a:gd name="connsiteY14" fmla="*/ 6150789 h 7255689"/>
                <a:gd name="connsiteX15" fmla="*/ 371475 w 2171700"/>
                <a:gd name="connsiteY15" fmla="*/ 6627039 h 7255689"/>
                <a:gd name="connsiteX16" fmla="*/ 400050 w 2171700"/>
                <a:gd name="connsiteY16" fmla="*/ 6827064 h 7255689"/>
                <a:gd name="connsiteX17" fmla="*/ 323850 w 2171700"/>
                <a:gd name="connsiteY17" fmla="*/ 7008039 h 7255689"/>
                <a:gd name="connsiteX18" fmla="*/ 533400 w 2171700"/>
                <a:gd name="connsiteY18" fmla="*/ 7255689 h 7255689"/>
                <a:gd name="connsiteX19" fmla="*/ 952500 w 2171700"/>
                <a:gd name="connsiteY19" fmla="*/ 7246164 h 7255689"/>
                <a:gd name="connsiteX20" fmla="*/ 733425 w 2171700"/>
                <a:gd name="connsiteY20" fmla="*/ 6827064 h 7255689"/>
                <a:gd name="connsiteX21" fmla="*/ 790575 w 2171700"/>
                <a:gd name="connsiteY21" fmla="*/ 6579414 h 7255689"/>
                <a:gd name="connsiteX22" fmla="*/ 762000 w 2171700"/>
                <a:gd name="connsiteY22" fmla="*/ 6255564 h 7255689"/>
                <a:gd name="connsiteX23" fmla="*/ 885825 w 2171700"/>
                <a:gd name="connsiteY23" fmla="*/ 5417364 h 7255689"/>
                <a:gd name="connsiteX24" fmla="*/ 866775 w 2171700"/>
                <a:gd name="connsiteY24" fmla="*/ 5331639 h 7255689"/>
                <a:gd name="connsiteX25" fmla="*/ 971550 w 2171700"/>
                <a:gd name="connsiteY25" fmla="*/ 5217339 h 7255689"/>
                <a:gd name="connsiteX26" fmla="*/ 962025 w 2171700"/>
                <a:gd name="connsiteY26" fmla="*/ 5074464 h 7255689"/>
                <a:gd name="connsiteX27" fmla="*/ 1104900 w 2171700"/>
                <a:gd name="connsiteY27" fmla="*/ 4531539 h 7255689"/>
                <a:gd name="connsiteX28" fmla="*/ 1123950 w 2171700"/>
                <a:gd name="connsiteY28" fmla="*/ 4398189 h 7255689"/>
                <a:gd name="connsiteX29" fmla="*/ 1276350 w 2171700"/>
                <a:gd name="connsiteY29" fmla="*/ 4655364 h 7255689"/>
                <a:gd name="connsiteX30" fmla="*/ 1352550 w 2171700"/>
                <a:gd name="connsiteY30" fmla="*/ 4931589 h 7255689"/>
                <a:gd name="connsiteX31" fmla="*/ 1333500 w 2171700"/>
                <a:gd name="connsiteY31" fmla="*/ 5074464 h 7255689"/>
                <a:gd name="connsiteX32" fmla="*/ 1371600 w 2171700"/>
                <a:gd name="connsiteY32" fmla="*/ 5083989 h 7255689"/>
                <a:gd name="connsiteX33" fmla="*/ 1247775 w 2171700"/>
                <a:gd name="connsiteY33" fmla="*/ 5522139 h 7255689"/>
                <a:gd name="connsiteX34" fmla="*/ 1257300 w 2171700"/>
                <a:gd name="connsiteY34" fmla="*/ 6474639 h 7255689"/>
                <a:gd name="connsiteX35" fmla="*/ 1333500 w 2171700"/>
                <a:gd name="connsiteY35" fmla="*/ 6588939 h 7255689"/>
                <a:gd name="connsiteX36" fmla="*/ 1314450 w 2171700"/>
                <a:gd name="connsiteY36" fmla="*/ 6741339 h 7255689"/>
                <a:gd name="connsiteX37" fmla="*/ 1323975 w 2171700"/>
                <a:gd name="connsiteY37" fmla="*/ 6865164 h 7255689"/>
                <a:gd name="connsiteX38" fmla="*/ 1304925 w 2171700"/>
                <a:gd name="connsiteY38" fmla="*/ 7017564 h 7255689"/>
                <a:gd name="connsiteX39" fmla="*/ 1704975 w 2171700"/>
                <a:gd name="connsiteY39" fmla="*/ 7217589 h 7255689"/>
                <a:gd name="connsiteX40" fmla="*/ 2152650 w 2171700"/>
                <a:gd name="connsiteY40" fmla="*/ 7217589 h 7255689"/>
                <a:gd name="connsiteX41" fmla="*/ 2171700 w 2171700"/>
                <a:gd name="connsiteY41" fmla="*/ 7074714 h 7255689"/>
                <a:gd name="connsiteX42" fmla="*/ 1676400 w 2171700"/>
                <a:gd name="connsiteY42" fmla="*/ 6569889 h 7255689"/>
                <a:gd name="connsiteX43" fmla="*/ 1685925 w 2171700"/>
                <a:gd name="connsiteY43" fmla="*/ 6465114 h 7255689"/>
                <a:gd name="connsiteX44" fmla="*/ 1657350 w 2171700"/>
                <a:gd name="connsiteY44" fmla="*/ 6255564 h 7255689"/>
                <a:gd name="connsiteX45" fmla="*/ 1704975 w 2171700"/>
                <a:gd name="connsiteY45" fmla="*/ 5979339 h 7255689"/>
                <a:gd name="connsiteX46" fmla="*/ 1762125 w 2171700"/>
                <a:gd name="connsiteY46" fmla="*/ 5426889 h 7255689"/>
                <a:gd name="connsiteX47" fmla="*/ 1771650 w 2171700"/>
                <a:gd name="connsiteY47" fmla="*/ 5360214 h 7255689"/>
                <a:gd name="connsiteX48" fmla="*/ 1866900 w 2171700"/>
                <a:gd name="connsiteY48" fmla="*/ 5103039 h 7255689"/>
                <a:gd name="connsiteX49" fmla="*/ 1885950 w 2171700"/>
                <a:gd name="connsiteY49" fmla="*/ 4579164 h 7255689"/>
                <a:gd name="connsiteX50" fmla="*/ 1895475 w 2171700"/>
                <a:gd name="connsiteY50" fmla="*/ 4179114 h 7255689"/>
                <a:gd name="connsiteX51" fmla="*/ 1866900 w 2171700"/>
                <a:gd name="connsiteY51" fmla="*/ 3636189 h 7255689"/>
                <a:gd name="connsiteX52" fmla="*/ 2076450 w 2171700"/>
                <a:gd name="connsiteY52" fmla="*/ 2702739 h 7255689"/>
                <a:gd name="connsiteX53" fmla="*/ 2085975 w 2171700"/>
                <a:gd name="connsiteY53" fmla="*/ 2436039 h 7255689"/>
                <a:gd name="connsiteX54" fmla="*/ 1981200 w 2171700"/>
                <a:gd name="connsiteY54" fmla="*/ 1864539 h 7255689"/>
                <a:gd name="connsiteX55" fmla="*/ 1933575 w 2171700"/>
                <a:gd name="connsiteY55" fmla="*/ 1702614 h 7255689"/>
                <a:gd name="connsiteX56" fmla="*/ 1933575 w 2171700"/>
                <a:gd name="connsiteY56" fmla="*/ 1426389 h 7255689"/>
                <a:gd name="connsiteX57" fmla="*/ 1885950 w 2171700"/>
                <a:gd name="connsiteY57" fmla="*/ 1264464 h 7255689"/>
                <a:gd name="connsiteX58" fmla="*/ 1419225 w 2171700"/>
                <a:gd name="connsiteY58" fmla="*/ 1169214 h 7255689"/>
                <a:gd name="connsiteX59" fmla="*/ 1257300 w 2171700"/>
                <a:gd name="connsiteY59" fmla="*/ 1016814 h 7255689"/>
                <a:gd name="connsiteX60" fmla="*/ 1333500 w 2171700"/>
                <a:gd name="connsiteY60" fmla="*/ 864414 h 7255689"/>
                <a:gd name="connsiteX61" fmla="*/ 1447800 w 2171700"/>
                <a:gd name="connsiteY61" fmla="*/ 397689 h 7255689"/>
                <a:gd name="connsiteX62" fmla="*/ 1400175 w 2171700"/>
                <a:gd name="connsiteY62" fmla="*/ 140514 h 7255689"/>
                <a:gd name="connsiteX63" fmla="*/ 1078068 w 2171700"/>
                <a:gd name="connsiteY63" fmla="*/ 193 h 7255689"/>
                <a:gd name="connsiteX0" fmla="*/ 1078068 w 2171700"/>
                <a:gd name="connsiteY0" fmla="*/ 175 h 7255671"/>
                <a:gd name="connsiteX1" fmla="*/ 809625 w 2171700"/>
                <a:gd name="connsiteY1" fmla="*/ 121446 h 7255671"/>
                <a:gd name="connsiteX2" fmla="*/ 685800 w 2171700"/>
                <a:gd name="connsiteY2" fmla="*/ 302421 h 7255671"/>
                <a:gd name="connsiteX3" fmla="*/ 704850 w 2171700"/>
                <a:gd name="connsiteY3" fmla="*/ 626271 h 7255671"/>
                <a:gd name="connsiteX4" fmla="*/ 838200 w 2171700"/>
                <a:gd name="connsiteY4" fmla="*/ 902496 h 7255671"/>
                <a:gd name="connsiteX5" fmla="*/ 742950 w 2171700"/>
                <a:gd name="connsiteY5" fmla="*/ 1016796 h 7255671"/>
                <a:gd name="connsiteX6" fmla="*/ 133350 w 2171700"/>
                <a:gd name="connsiteY6" fmla="*/ 1226346 h 7255671"/>
                <a:gd name="connsiteX7" fmla="*/ 0 w 2171700"/>
                <a:gd name="connsiteY7" fmla="*/ 2216946 h 7255671"/>
                <a:gd name="connsiteX8" fmla="*/ 333375 w 2171700"/>
                <a:gd name="connsiteY8" fmla="*/ 3112296 h 7255671"/>
                <a:gd name="connsiteX9" fmla="*/ 247650 w 2171700"/>
                <a:gd name="connsiteY9" fmla="*/ 3845721 h 7255671"/>
                <a:gd name="connsiteX10" fmla="*/ 371475 w 2171700"/>
                <a:gd name="connsiteY10" fmla="*/ 4064796 h 7255671"/>
                <a:gd name="connsiteX11" fmla="*/ 495300 w 2171700"/>
                <a:gd name="connsiteY11" fmla="*/ 4283871 h 7255671"/>
                <a:gd name="connsiteX12" fmla="*/ 476250 w 2171700"/>
                <a:gd name="connsiteY12" fmla="*/ 4741071 h 7255671"/>
                <a:gd name="connsiteX13" fmla="*/ 476250 w 2171700"/>
                <a:gd name="connsiteY13" fmla="*/ 5103021 h 7255671"/>
                <a:gd name="connsiteX14" fmla="*/ 371475 w 2171700"/>
                <a:gd name="connsiteY14" fmla="*/ 6150771 h 7255671"/>
                <a:gd name="connsiteX15" fmla="*/ 371475 w 2171700"/>
                <a:gd name="connsiteY15" fmla="*/ 6627021 h 7255671"/>
                <a:gd name="connsiteX16" fmla="*/ 400050 w 2171700"/>
                <a:gd name="connsiteY16" fmla="*/ 6827046 h 7255671"/>
                <a:gd name="connsiteX17" fmla="*/ 323850 w 2171700"/>
                <a:gd name="connsiteY17" fmla="*/ 7008021 h 7255671"/>
                <a:gd name="connsiteX18" fmla="*/ 533400 w 2171700"/>
                <a:gd name="connsiteY18" fmla="*/ 7255671 h 7255671"/>
                <a:gd name="connsiteX19" fmla="*/ 952500 w 2171700"/>
                <a:gd name="connsiteY19" fmla="*/ 7246146 h 7255671"/>
                <a:gd name="connsiteX20" fmla="*/ 733425 w 2171700"/>
                <a:gd name="connsiteY20" fmla="*/ 6827046 h 7255671"/>
                <a:gd name="connsiteX21" fmla="*/ 790575 w 2171700"/>
                <a:gd name="connsiteY21" fmla="*/ 6579396 h 7255671"/>
                <a:gd name="connsiteX22" fmla="*/ 762000 w 2171700"/>
                <a:gd name="connsiteY22" fmla="*/ 6255546 h 7255671"/>
                <a:gd name="connsiteX23" fmla="*/ 885825 w 2171700"/>
                <a:gd name="connsiteY23" fmla="*/ 5417346 h 7255671"/>
                <a:gd name="connsiteX24" fmla="*/ 866775 w 2171700"/>
                <a:gd name="connsiteY24" fmla="*/ 5331621 h 7255671"/>
                <a:gd name="connsiteX25" fmla="*/ 971550 w 2171700"/>
                <a:gd name="connsiteY25" fmla="*/ 5217321 h 7255671"/>
                <a:gd name="connsiteX26" fmla="*/ 962025 w 2171700"/>
                <a:gd name="connsiteY26" fmla="*/ 5074446 h 7255671"/>
                <a:gd name="connsiteX27" fmla="*/ 1104900 w 2171700"/>
                <a:gd name="connsiteY27" fmla="*/ 4531521 h 7255671"/>
                <a:gd name="connsiteX28" fmla="*/ 1123950 w 2171700"/>
                <a:gd name="connsiteY28" fmla="*/ 4398171 h 7255671"/>
                <a:gd name="connsiteX29" fmla="*/ 1276350 w 2171700"/>
                <a:gd name="connsiteY29" fmla="*/ 4655346 h 7255671"/>
                <a:gd name="connsiteX30" fmla="*/ 1352550 w 2171700"/>
                <a:gd name="connsiteY30" fmla="*/ 4931571 h 7255671"/>
                <a:gd name="connsiteX31" fmla="*/ 1333500 w 2171700"/>
                <a:gd name="connsiteY31" fmla="*/ 5074446 h 7255671"/>
                <a:gd name="connsiteX32" fmla="*/ 1371600 w 2171700"/>
                <a:gd name="connsiteY32" fmla="*/ 5083971 h 7255671"/>
                <a:gd name="connsiteX33" fmla="*/ 1247775 w 2171700"/>
                <a:gd name="connsiteY33" fmla="*/ 5522121 h 7255671"/>
                <a:gd name="connsiteX34" fmla="*/ 1257300 w 2171700"/>
                <a:gd name="connsiteY34" fmla="*/ 6474621 h 7255671"/>
                <a:gd name="connsiteX35" fmla="*/ 1333500 w 2171700"/>
                <a:gd name="connsiteY35" fmla="*/ 6588921 h 7255671"/>
                <a:gd name="connsiteX36" fmla="*/ 1314450 w 2171700"/>
                <a:gd name="connsiteY36" fmla="*/ 6741321 h 7255671"/>
                <a:gd name="connsiteX37" fmla="*/ 1323975 w 2171700"/>
                <a:gd name="connsiteY37" fmla="*/ 6865146 h 7255671"/>
                <a:gd name="connsiteX38" fmla="*/ 1304925 w 2171700"/>
                <a:gd name="connsiteY38" fmla="*/ 7017546 h 7255671"/>
                <a:gd name="connsiteX39" fmla="*/ 1704975 w 2171700"/>
                <a:gd name="connsiteY39" fmla="*/ 7217571 h 7255671"/>
                <a:gd name="connsiteX40" fmla="*/ 2152650 w 2171700"/>
                <a:gd name="connsiteY40" fmla="*/ 7217571 h 7255671"/>
                <a:gd name="connsiteX41" fmla="*/ 2171700 w 2171700"/>
                <a:gd name="connsiteY41" fmla="*/ 7074696 h 7255671"/>
                <a:gd name="connsiteX42" fmla="*/ 1676400 w 2171700"/>
                <a:gd name="connsiteY42" fmla="*/ 6569871 h 7255671"/>
                <a:gd name="connsiteX43" fmla="*/ 1685925 w 2171700"/>
                <a:gd name="connsiteY43" fmla="*/ 6465096 h 7255671"/>
                <a:gd name="connsiteX44" fmla="*/ 1657350 w 2171700"/>
                <a:gd name="connsiteY44" fmla="*/ 6255546 h 7255671"/>
                <a:gd name="connsiteX45" fmla="*/ 1704975 w 2171700"/>
                <a:gd name="connsiteY45" fmla="*/ 5979321 h 7255671"/>
                <a:gd name="connsiteX46" fmla="*/ 1762125 w 2171700"/>
                <a:gd name="connsiteY46" fmla="*/ 5426871 h 7255671"/>
                <a:gd name="connsiteX47" fmla="*/ 1771650 w 2171700"/>
                <a:gd name="connsiteY47" fmla="*/ 5360196 h 7255671"/>
                <a:gd name="connsiteX48" fmla="*/ 1866900 w 2171700"/>
                <a:gd name="connsiteY48" fmla="*/ 5103021 h 7255671"/>
                <a:gd name="connsiteX49" fmla="*/ 1885950 w 2171700"/>
                <a:gd name="connsiteY49" fmla="*/ 4579146 h 7255671"/>
                <a:gd name="connsiteX50" fmla="*/ 1895475 w 2171700"/>
                <a:gd name="connsiteY50" fmla="*/ 4179096 h 7255671"/>
                <a:gd name="connsiteX51" fmla="*/ 1866900 w 2171700"/>
                <a:gd name="connsiteY51" fmla="*/ 3636171 h 7255671"/>
                <a:gd name="connsiteX52" fmla="*/ 2076450 w 2171700"/>
                <a:gd name="connsiteY52" fmla="*/ 2702721 h 7255671"/>
                <a:gd name="connsiteX53" fmla="*/ 2085975 w 2171700"/>
                <a:gd name="connsiteY53" fmla="*/ 2436021 h 7255671"/>
                <a:gd name="connsiteX54" fmla="*/ 1981200 w 2171700"/>
                <a:gd name="connsiteY54" fmla="*/ 1864521 h 7255671"/>
                <a:gd name="connsiteX55" fmla="*/ 1933575 w 2171700"/>
                <a:gd name="connsiteY55" fmla="*/ 1702596 h 7255671"/>
                <a:gd name="connsiteX56" fmla="*/ 1933575 w 2171700"/>
                <a:gd name="connsiteY56" fmla="*/ 1426371 h 7255671"/>
                <a:gd name="connsiteX57" fmla="*/ 1885950 w 2171700"/>
                <a:gd name="connsiteY57" fmla="*/ 1264446 h 7255671"/>
                <a:gd name="connsiteX58" fmla="*/ 1419225 w 2171700"/>
                <a:gd name="connsiteY58" fmla="*/ 1169196 h 7255671"/>
                <a:gd name="connsiteX59" fmla="*/ 1257300 w 2171700"/>
                <a:gd name="connsiteY59" fmla="*/ 1016796 h 7255671"/>
                <a:gd name="connsiteX60" fmla="*/ 1333500 w 2171700"/>
                <a:gd name="connsiteY60" fmla="*/ 864396 h 7255671"/>
                <a:gd name="connsiteX61" fmla="*/ 1447800 w 2171700"/>
                <a:gd name="connsiteY61" fmla="*/ 397671 h 7255671"/>
                <a:gd name="connsiteX62" fmla="*/ 1339600 w 2171700"/>
                <a:gd name="connsiteY62" fmla="*/ 152034 h 7255671"/>
                <a:gd name="connsiteX63" fmla="*/ 1078068 w 2171700"/>
                <a:gd name="connsiteY63" fmla="*/ 175 h 7255671"/>
                <a:gd name="connsiteX0" fmla="*/ 1078068 w 2171700"/>
                <a:gd name="connsiteY0" fmla="*/ 224 h 7255720"/>
                <a:gd name="connsiteX1" fmla="*/ 809625 w 2171700"/>
                <a:gd name="connsiteY1" fmla="*/ 121495 h 7255720"/>
                <a:gd name="connsiteX2" fmla="*/ 685800 w 2171700"/>
                <a:gd name="connsiteY2" fmla="*/ 302470 h 7255720"/>
                <a:gd name="connsiteX3" fmla="*/ 704850 w 2171700"/>
                <a:gd name="connsiteY3" fmla="*/ 626320 h 7255720"/>
                <a:gd name="connsiteX4" fmla="*/ 838200 w 2171700"/>
                <a:gd name="connsiteY4" fmla="*/ 902545 h 7255720"/>
                <a:gd name="connsiteX5" fmla="*/ 742950 w 2171700"/>
                <a:gd name="connsiteY5" fmla="*/ 1016845 h 7255720"/>
                <a:gd name="connsiteX6" fmla="*/ 133350 w 2171700"/>
                <a:gd name="connsiteY6" fmla="*/ 1226395 h 7255720"/>
                <a:gd name="connsiteX7" fmla="*/ 0 w 2171700"/>
                <a:gd name="connsiteY7" fmla="*/ 2216995 h 7255720"/>
                <a:gd name="connsiteX8" fmla="*/ 333375 w 2171700"/>
                <a:gd name="connsiteY8" fmla="*/ 3112345 h 7255720"/>
                <a:gd name="connsiteX9" fmla="*/ 247650 w 2171700"/>
                <a:gd name="connsiteY9" fmla="*/ 3845770 h 7255720"/>
                <a:gd name="connsiteX10" fmla="*/ 371475 w 2171700"/>
                <a:gd name="connsiteY10" fmla="*/ 4064845 h 7255720"/>
                <a:gd name="connsiteX11" fmla="*/ 495300 w 2171700"/>
                <a:gd name="connsiteY11" fmla="*/ 4283920 h 7255720"/>
                <a:gd name="connsiteX12" fmla="*/ 476250 w 2171700"/>
                <a:gd name="connsiteY12" fmla="*/ 4741120 h 7255720"/>
                <a:gd name="connsiteX13" fmla="*/ 476250 w 2171700"/>
                <a:gd name="connsiteY13" fmla="*/ 5103070 h 7255720"/>
                <a:gd name="connsiteX14" fmla="*/ 371475 w 2171700"/>
                <a:gd name="connsiteY14" fmla="*/ 6150820 h 7255720"/>
                <a:gd name="connsiteX15" fmla="*/ 371475 w 2171700"/>
                <a:gd name="connsiteY15" fmla="*/ 6627070 h 7255720"/>
                <a:gd name="connsiteX16" fmla="*/ 400050 w 2171700"/>
                <a:gd name="connsiteY16" fmla="*/ 6827095 h 7255720"/>
                <a:gd name="connsiteX17" fmla="*/ 323850 w 2171700"/>
                <a:gd name="connsiteY17" fmla="*/ 7008070 h 7255720"/>
                <a:gd name="connsiteX18" fmla="*/ 533400 w 2171700"/>
                <a:gd name="connsiteY18" fmla="*/ 7255720 h 7255720"/>
                <a:gd name="connsiteX19" fmla="*/ 952500 w 2171700"/>
                <a:gd name="connsiteY19" fmla="*/ 7246195 h 7255720"/>
                <a:gd name="connsiteX20" fmla="*/ 733425 w 2171700"/>
                <a:gd name="connsiteY20" fmla="*/ 6827095 h 7255720"/>
                <a:gd name="connsiteX21" fmla="*/ 790575 w 2171700"/>
                <a:gd name="connsiteY21" fmla="*/ 6579445 h 7255720"/>
                <a:gd name="connsiteX22" fmla="*/ 762000 w 2171700"/>
                <a:gd name="connsiteY22" fmla="*/ 6255595 h 7255720"/>
                <a:gd name="connsiteX23" fmla="*/ 885825 w 2171700"/>
                <a:gd name="connsiteY23" fmla="*/ 5417395 h 7255720"/>
                <a:gd name="connsiteX24" fmla="*/ 866775 w 2171700"/>
                <a:gd name="connsiteY24" fmla="*/ 5331670 h 7255720"/>
                <a:gd name="connsiteX25" fmla="*/ 971550 w 2171700"/>
                <a:gd name="connsiteY25" fmla="*/ 5217370 h 7255720"/>
                <a:gd name="connsiteX26" fmla="*/ 962025 w 2171700"/>
                <a:gd name="connsiteY26" fmla="*/ 5074495 h 7255720"/>
                <a:gd name="connsiteX27" fmla="*/ 1104900 w 2171700"/>
                <a:gd name="connsiteY27" fmla="*/ 4531570 h 7255720"/>
                <a:gd name="connsiteX28" fmla="*/ 1123950 w 2171700"/>
                <a:gd name="connsiteY28" fmla="*/ 4398220 h 7255720"/>
                <a:gd name="connsiteX29" fmla="*/ 1276350 w 2171700"/>
                <a:gd name="connsiteY29" fmla="*/ 4655395 h 7255720"/>
                <a:gd name="connsiteX30" fmla="*/ 1352550 w 2171700"/>
                <a:gd name="connsiteY30" fmla="*/ 4931620 h 7255720"/>
                <a:gd name="connsiteX31" fmla="*/ 1333500 w 2171700"/>
                <a:gd name="connsiteY31" fmla="*/ 5074495 h 7255720"/>
                <a:gd name="connsiteX32" fmla="*/ 1371600 w 2171700"/>
                <a:gd name="connsiteY32" fmla="*/ 5084020 h 7255720"/>
                <a:gd name="connsiteX33" fmla="*/ 1247775 w 2171700"/>
                <a:gd name="connsiteY33" fmla="*/ 5522170 h 7255720"/>
                <a:gd name="connsiteX34" fmla="*/ 1257300 w 2171700"/>
                <a:gd name="connsiteY34" fmla="*/ 6474670 h 7255720"/>
                <a:gd name="connsiteX35" fmla="*/ 1333500 w 2171700"/>
                <a:gd name="connsiteY35" fmla="*/ 6588970 h 7255720"/>
                <a:gd name="connsiteX36" fmla="*/ 1314450 w 2171700"/>
                <a:gd name="connsiteY36" fmla="*/ 6741370 h 7255720"/>
                <a:gd name="connsiteX37" fmla="*/ 1323975 w 2171700"/>
                <a:gd name="connsiteY37" fmla="*/ 6865195 h 7255720"/>
                <a:gd name="connsiteX38" fmla="*/ 1304925 w 2171700"/>
                <a:gd name="connsiteY38" fmla="*/ 7017595 h 7255720"/>
                <a:gd name="connsiteX39" fmla="*/ 1704975 w 2171700"/>
                <a:gd name="connsiteY39" fmla="*/ 7217620 h 7255720"/>
                <a:gd name="connsiteX40" fmla="*/ 2152650 w 2171700"/>
                <a:gd name="connsiteY40" fmla="*/ 7217620 h 7255720"/>
                <a:gd name="connsiteX41" fmla="*/ 2171700 w 2171700"/>
                <a:gd name="connsiteY41" fmla="*/ 7074745 h 7255720"/>
                <a:gd name="connsiteX42" fmla="*/ 1676400 w 2171700"/>
                <a:gd name="connsiteY42" fmla="*/ 6569920 h 7255720"/>
                <a:gd name="connsiteX43" fmla="*/ 1685925 w 2171700"/>
                <a:gd name="connsiteY43" fmla="*/ 6465145 h 7255720"/>
                <a:gd name="connsiteX44" fmla="*/ 1657350 w 2171700"/>
                <a:gd name="connsiteY44" fmla="*/ 6255595 h 7255720"/>
                <a:gd name="connsiteX45" fmla="*/ 1704975 w 2171700"/>
                <a:gd name="connsiteY45" fmla="*/ 5979370 h 7255720"/>
                <a:gd name="connsiteX46" fmla="*/ 1762125 w 2171700"/>
                <a:gd name="connsiteY46" fmla="*/ 5426920 h 7255720"/>
                <a:gd name="connsiteX47" fmla="*/ 1771650 w 2171700"/>
                <a:gd name="connsiteY47" fmla="*/ 5360245 h 7255720"/>
                <a:gd name="connsiteX48" fmla="*/ 1866900 w 2171700"/>
                <a:gd name="connsiteY48" fmla="*/ 5103070 h 7255720"/>
                <a:gd name="connsiteX49" fmla="*/ 1885950 w 2171700"/>
                <a:gd name="connsiteY49" fmla="*/ 4579195 h 7255720"/>
                <a:gd name="connsiteX50" fmla="*/ 1895475 w 2171700"/>
                <a:gd name="connsiteY50" fmla="*/ 4179145 h 7255720"/>
                <a:gd name="connsiteX51" fmla="*/ 1866900 w 2171700"/>
                <a:gd name="connsiteY51" fmla="*/ 3636220 h 7255720"/>
                <a:gd name="connsiteX52" fmla="*/ 2076450 w 2171700"/>
                <a:gd name="connsiteY52" fmla="*/ 2702770 h 7255720"/>
                <a:gd name="connsiteX53" fmla="*/ 2085975 w 2171700"/>
                <a:gd name="connsiteY53" fmla="*/ 2436070 h 7255720"/>
                <a:gd name="connsiteX54" fmla="*/ 1981200 w 2171700"/>
                <a:gd name="connsiteY54" fmla="*/ 1864570 h 7255720"/>
                <a:gd name="connsiteX55" fmla="*/ 1933575 w 2171700"/>
                <a:gd name="connsiteY55" fmla="*/ 1702645 h 7255720"/>
                <a:gd name="connsiteX56" fmla="*/ 1933575 w 2171700"/>
                <a:gd name="connsiteY56" fmla="*/ 1426420 h 7255720"/>
                <a:gd name="connsiteX57" fmla="*/ 1885950 w 2171700"/>
                <a:gd name="connsiteY57" fmla="*/ 1264495 h 7255720"/>
                <a:gd name="connsiteX58" fmla="*/ 1419225 w 2171700"/>
                <a:gd name="connsiteY58" fmla="*/ 1169245 h 7255720"/>
                <a:gd name="connsiteX59" fmla="*/ 1257300 w 2171700"/>
                <a:gd name="connsiteY59" fmla="*/ 1016845 h 7255720"/>
                <a:gd name="connsiteX60" fmla="*/ 1333500 w 2171700"/>
                <a:gd name="connsiteY60" fmla="*/ 864445 h 7255720"/>
                <a:gd name="connsiteX61" fmla="*/ 1447800 w 2171700"/>
                <a:gd name="connsiteY61" fmla="*/ 397720 h 7255720"/>
                <a:gd name="connsiteX62" fmla="*/ 1339600 w 2171700"/>
                <a:gd name="connsiteY62" fmla="*/ 152083 h 7255720"/>
                <a:gd name="connsiteX63" fmla="*/ 1078068 w 2171700"/>
                <a:gd name="connsiteY63" fmla="*/ 224 h 7255720"/>
                <a:gd name="connsiteX0" fmla="*/ 1063645 w 2171700"/>
                <a:gd name="connsiteY0" fmla="*/ 241 h 7249968"/>
                <a:gd name="connsiteX1" fmla="*/ 809625 w 2171700"/>
                <a:gd name="connsiteY1" fmla="*/ 115743 h 7249968"/>
                <a:gd name="connsiteX2" fmla="*/ 685800 w 2171700"/>
                <a:gd name="connsiteY2" fmla="*/ 296718 h 7249968"/>
                <a:gd name="connsiteX3" fmla="*/ 704850 w 2171700"/>
                <a:gd name="connsiteY3" fmla="*/ 620568 h 7249968"/>
                <a:gd name="connsiteX4" fmla="*/ 838200 w 2171700"/>
                <a:gd name="connsiteY4" fmla="*/ 896793 h 7249968"/>
                <a:gd name="connsiteX5" fmla="*/ 742950 w 2171700"/>
                <a:gd name="connsiteY5" fmla="*/ 1011093 h 7249968"/>
                <a:gd name="connsiteX6" fmla="*/ 133350 w 2171700"/>
                <a:gd name="connsiteY6" fmla="*/ 1220643 h 7249968"/>
                <a:gd name="connsiteX7" fmla="*/ 0 w 2171700"/>
                <a:gd name="connsiteY7" fmla="*/ 2211243 h 7249968"/>
                <a:gd name="connsiteX8" fmla="*/ 333375 w 2171700"/>
                <a:gd name="connsiteY8" fmla="*/ 3106593 h 7249968"/>
                <a:gd name="connsiteX9" fmla="*/ 247650 w 2171700"/>
                <a:gd name="connsiteY9" fmla="*/ 3840018 h 7249968"/>
                <a:gd name="connsiteX10" fmla="*/ 371475 w 2171700"/>
                <a:gd name="connsiteY10" fmla="*/ 4059093 h 7249968"/>
                <a:gd name="connsiteX11" fmla="*/ 495300 w 2171700"/>
                <a:gd name="connsiteY11" fmla="*/ 4278168 h 7249968"/>
                <a:gd name="connsiteX12" fmla="*/ 476250 w 2171700"/>
                <a:gd name="connsiteY12" fmla="*/ 4735368 h 7249968"/>
                <a:gd name="connsiteX13" fmla="*/ 476250 w 2171700"/>
                <a:gd name="connsiteY13" fmla="*/ 5097318 h 7249968"/>
                <a:gd name="connsiteX14" fmla="*/ 371475 w 2171700"/>
                <a:gd name="connsiteY14" fmla="*/ 6145068 h 7249968"/>
                <a:gd name="connsiteX15" fmla="*/ 371475 w 2171700"/>
                <a:gd name="connsiteY15" fmla="*/ 6621318 h 7249968"/>
                <a:gd name="connsiteX16" fmla="*/ 400050 w 2171700"/>
                <a:gd name="connsiteY16" fmla="*/ 6821343 h 7249968"/>
                <a:gd name="connsiteX17" fmla="*/ 323850 w 2171700"/>
                <a:gd name="connsiteY17" fmla="*/ 7002318 h 7249968"/>
                <a:gd name="connsiteX18" fmla="*/ 533400 w 2171700"/>
                <a:gd name="connsiteY18" fmla="*/ 7249968 h 7249968"/>
                <a:gd name="connsiteX19" fmla="*/ 952500 w 2171700"/>
                <a:gd name="connsiteY19" fmla="*/ 7240443 h 7249968"/>
                <a:gd name="connsiteX20" fmla="*/ 733425 w 2171700"/>
                <a:gd name="connsiteY20" fmla="*/ 6821343 h 7249968"/>
                <a:gd name="connsiteX21" fmla="*/ 790575 w 2171700"/>
                <a:gd name="connsiteY21" fmla="*/ 6573693 h 7249968"/>
                <a:gd name="connsiteX22" fmla="*/ 762000 w 2171700"/>
                <a:gd name="connsiteY22" fmla="*/ 6249843 h 7249968"/>
                <a:gd name="connsiteX23" fmla="*/ 885825 w 2171700"/>
                <a:gd name="connsiteY23" fmla="*/ 5411643 h 7249968"/>
                <a:gd name="connsiteX24" fmla="*/ 866775 w 2171700"/>
                <a:gd name="connsiteY24" fmla="*/ 5325918 h 7249968"/>
                <a:gd name="connsiteX25" fmla="*/ 971550 w 2171700"/>
                <a:gd name="connsiteY25" fmla="*/ 5211618 h 7249968"/>
                <a:gd name="connsiteX26" fmla="*/ 962025 w 2171700"/>
                <a:gd name="connsiteY26" fmla="*/ 5068743 h 7249968"/>
                <a:gd name="connsiteX27" fmla="*/ 1104900 w 2171700"/>
                <a:gd name="connsiteY27" fmla="*/ 4525818 h 7249968"/>
                <a:gd name="connsiteX28" fmla="*/ 1123950 w 2171700"/>
                <a:gd name="connsiteY28" fmla="*/ 4392468 h 7249968"/>
                <a:gd name="connsiteX29" fmla="*/ 1276350 w 2171700"/>
                <a:gd name="connsiteY29" fmla="*/ 4649643 h 7249968"/>
                <a:gd name="connsiteX30" fmla="*/ 1352550 w 2171700"/>
                <a:gd name="connsiteY30" fmla="*/ 4925868 h 7249968"/>
                <a:gd name="connsiteX31" fmla="*/ 1333500 w 2171700"/>
                <a:gd name="connsiteY31" fmla="*/ 5068743 h 7249968"/>
                <a:gd name="connsiteX32" fmla="*/ 1371600 w 2171700"/>
                <a:gd name="connsiteY32" fmla="*/ 5078268 h 7249968"/>
                <a:gd name="connsiteX33" fmla="*/ 1247775 w 2171700"/>
                <a:gd name="connsiteY33" fmla="*/ 5516418 h 7249968"/>
                <a:gd name="connsiteX34" fmla="*/ 1257300 w 2171700"/>
                <a:gd name="connsiteY34" fmla="*/ 6468918 h 7249968"/>
                <a:gd name="connsiteX35" fmla="*/ 1333500 w 2171700"/>
                <a:gd name="connsiteY35" fmla="*/ 6583218 h 7249968"/>
                <a:gd name="connsiteX36" fmla="*/ 1314450 w 2171700"/>
                <a:gd name="connsiteY36" fmla="*/ 6735618 h 7249968"/>
                <a:gd name="connsiteX37" fmla="*/ 1323975 w 2171700"/>
                <a:gd name="connsiteY37" fmla="*/ 6859443 h 7249968"/>
                <a:gd name="connsiteX38" fmla="*/ 1304925 w 2171700"/>
                <a:gd name="connsiteY38" fmla="*/ 7011843 h 7249968"/>
                <a:gd name="connsiteX39" fmla="*/ 1704975 w 2171700"/>
                <a:gd name="connsiteY39" fmla="*/ 7211868 h 7249968"/>
                <a:gd name="connsiteX40" fmla="*/ 2152650 w 2171700"/>
                <a:gd name="connsiteY40" fmla="*/ 7211868 h 7249968"/>
                <a:gd name="connsiteX41" fmla="*/ 2171700 w 2171700"/>
                <a:gd name="connsiteY41" fmla="*/ 7068993 h 7249968"/>
                <a:gd name="connsiteX42" fmla="*/ 1676400 w 2171700"/>
                <a:gd name="connsiteY42" fmla="*/ 6564168 h 7249968"/>
                <a:gd name="connsiteX43" fmla="*/ 1685925 w 2171700"/>
                <a:gd name="connsiteY43" fmla="*/ 6459393 h 7249968"/>
                <a:gd name="connsiteX44" fmla="*/ 1657350 w 2171700"/>
                <a:gd name="connsiteY44" fmla="*/ 6249843 h 7249968"/>
                <a:gd name="connsiteX45" fmla="*/ 1704975 w 2171700"/>
                <a:gd name="connsiteY45" fmla="*/ 5973618 h 7249968"/>
                <a:gd name="connsiteX46" fmla="*/ 1762125 w 2171700"/>
                <a:gd name="connsiteY46" fmla="*/ 5421168 h 7249968"/>
                <a:gd name="connsiteX47" fmla="*/ 1771650 w 2171700"/>
                <a:gd name="connsiteY47" fmla="*/ 5354493 h 7249968"/>
                <a:gd name="connsiteX48" fmla="*/ 1866900 w 2171700"/>
                <a:gd name="connsiteY48" fmla="*/ 5097318 h 7249968"/>
                <a:gd name="connsiteX49" fmla="*/ 1885950 w 2171700"/>
                <a:gd name="connsiteY49" fmla="*/ 4573443 h 7249968"/>
                <a:gd name="connsiteX50" fmla="*/ 1895475 w 2171700"/>
                <a:gd name="connsiteY50" fmla="*/ 4173393 h 7249968"/>
                <a:gd name="connsiteX51" fmla="*/ 1866900 w 2171700"/>
                <a:gd name="connsiteY51" fmla="*/ 3630468 h 7249968"/>
                <a:gd name="connsiteX52" fmla="*/ 2076450 w 2171700"/>
                <a:gd name="connsiteY52" fmla="*/ 2697018 h 7249968"/>
                <a:gd name="connsiteX53" fmla="*/ 2085975 w 2171700"/>
                <a:gd name="connsiteY53" fmla="*/ 2430318 h 7249968"/>
                <a:gd name="connsiteX54" fmla="*/ 1981200 w 2171700"/>
                <a:gd name="connsiteY54" fmla="*/ 1858818 h 7249968"/>
                <a:gd name="connsiteX55" fmla="*/ 1933575 w 2171700"/>
                <a:gd name="connsiteY55" fmla="*/ 1696893 h 7249968"/>
                <a:gd name="connsiteX56" fmla="*/ 1933575 w 2171700"/>
                <a:gd name="connsiteY56" fmla="*/ 1420668 h 7249968"/>
                <a:gd name="connsiteX57" fmla="*/ 1885950 w 2171700"/>
                <a:gd name="connsiteY57" fmla="*/ 1258743 h 7249968"/>
                <a:gd name="connsiteX58" fmla="*/ 1419225 w 2171700"/>
                <a:gd name="connsiteY58" fmla="*/ 1163493 h 7249968"/>
                <a:gd name="connsiteX59" fmla="*/ 1257300 w 2171700"/>
                <a:gd name="connsiteY59" fmla="*/ 1011093 h 7249968"/>
                <a:gd name="connsiteX60" fmla="*/ 1333500 w 2171700"/>
                <a:gd name="connsiteY60" fmla="*/ 858693 h 7249968"/>
                <a:gd name="connsiteX61" fmla="*/ 1447800 w 2171700"/>
                <a:gd name="connsiteY61" fmla="*/ 391968 h 7249968"/>
                <a:gd name="connsiteX62" fmla="*/ 1339600 w 2171700"/>
                <a:gd name="connsiteY62" fmla="*/ 146331 h 7249968"/>
                <a:gd name="connsiteX63" fmla="*/ 1063645 w 2171700"/>
                <a:gd name="connsiteY63" fmla="*/ 241 h 7249968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0680 w 2171700"/>
                <a:gd name="connsiteY52" fmla="*/ 272330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19792"/>
                <a:gd name="connsiteY0" fmla="*/ 568 h 7250295"/>
                <a:gd name="connsiteX1" fmla="*/ 809625 w 2219792"/>
                <a:gd name="connsiteY1" fmla="*/ 116070 h 7250295"/>
                <a:gd name="connsiteX2" fmla="*/ 685800 w 2219792"/>
                <a:gd name="connsiteY2" fmla="*/ 297045 h 7250295"/>
                <a:gd name="connsiteX3" fmla="*/ 704850 w 2219792"/>
                <a:gd name="connsiteY3" fmla="*/ 620895 h 7250295"/>
                <a:gd name="connsiteX4" fmla="*/ 838200 w 2219792"/>
                <a:gd name="connsiteY4" fmla="*/ 897120 h 7250295"/>
                <a:gd name="connsiteX5" fmla="*/ 742950 w 2219792"/>
                <a:gd name="connsiteY5" fmla="*/ 1011420 h 7250295"/>
                <a:gd name="connsiteX6" fmla="*/ 133350 w 2219792"/>
                <a:gd name="connsiteY6" fmla="*/ 1220970 h 7250295"/>
                <a:gd name="connsiteX7" fmla="*/ 0 w 2219792"/>
                <a:gd name="connsiteY7" fmla="*/ 2211570 h 7250295"/>
                <a:gd name="connsiteX8" fmla="*/ 333375 w 2219792"/>
                <a:gd name="connsiteY8" fmla="*/ 3106920 h 7250295"/>
                <a:gd name="connsiteX9" fmla="*/ 247650 w 2219792"/>
                <a:gd name="connsiteY9" fmla="*/ 3840345 h 7250295"/>
                <a:gd name="connsiteX10" fmla="*/ 371475 w 2219792"/>
                <a:gd name="connsiteY10" fmla="*/ 4059420 h 7250295"/>
                <a:gd name="connsiteX11" fmla="*/ 495300 w 2219792"/>
                <a:gd name="connsiteY11" fmla="*/ 4278495 h 7250295"/>
                <a:gd name="connsiteX12" fmla="*/ 476250 w 2219792"/>
                <a:gd name="connsiteY12" fmla="*/ 4735695 h 7250295"/>
                <a:gd name="connsiteX13" fmla="*/ 476250 w 2219792"/>
                <a:gd name="connsiteY13" fmla="*/ 5097645 h 7250295"/>
                <a:gd name="connsiteX14" fmla="*/ 371475 w 2219792"/>
                <a:gd name="connsiteY14" fmla="*/ 6145395 h 7250295"/>
                <a:gd name="connsiteX15" fmla="*/ 371475 w 2219792"/>
                <a:gd name="connsiteY15" fmla="*/ 6621645 h 7250295"/>
                <a:gd name="connsiteX16" fmla="*/ 400050 w 2219792"/>
                <a:gd name="connsiteY16" fmla="*/ 6821670 h 7250295"/>
                <a:gd name="connsiteX17" fmla="*/ 323850 w 2219792"/>
                <a:gd name="connsiteY17" fmla="*/ 7002645 h 7250295"/>
                <a:gd name="connsiteX18" fmla="*/ 533400 w 2219792"/>
                <a:gd name="connsiteY18" fmla="*/ 7250295 h 7250295"/>
                <a:gd name="connsiteX19" fmla="*/ 952500 w 2219792"/>
                <a:gd name="connsiteY19" fmla="*/ 7240770 h 7250295"/>
                <a:gd name="connsiteX20" fmla="*/ 733425 w 2219792"/>
                <a:gd name="connsiteY20" fmla="*/ 6821670 h 7250295"/>
                <a:gd name="connsiteX21" fmla="*/ 790575 w 2219792"/>
                <a:gd name="connsiteY21" fmla="*/ 6574020 h 7250295"/>
                <a:gd name="connsiteX22" fmla="*/ 762000 w 2219792"/>
                <a:gd name="connsiteY22" fmla="*/ 6250170 h 7250295"/>
                <a:gd name="connsiteX23" fmla="*/ 885825 w 2219792"/>
                <a:gd name="connsiteY23" fmla="*/ 5411970 h 7250295"/>
                <a:gd name="connsiteX24" fmla="*/ 866775 w 2219792"/>
                <a:gd name="connsiteY24" fmla="*/ 5326245 h 7250295"/>
                <a:gd name="connsiteX25" fmla="*/ 971550 w 2219792"/>
                <a:gd name="connsiteY25" fmla="*/ 5211945 h 7250295"/>
                <a:gd name="connsiteX26" fmla="*/ 962025 w 2219792"/>
                <a:gd name="connsiteY26" fmla="*/ 5069070 h 7250295"/>
                <a:gd name="connsiteX27" fmla="*/ 1104900 w 2219792"/>
                <a:gd name="connsiteY27" fmla="*/ 4526145 h 7250295"/>
                <a:gd name="connsiteX28" fmla="*/ 1123950 w 2219792"/>
                <a:gd name="connsiteY28" fmla="*/ 4392795 h 7250295"/>
                <a:gd name="connsiteX29" fmla="*/ 1276350 w 2219792"/>
                <a:gd name="connsiteY29" fmla="*/ 4649970 h 7250295"/>
                <a:gd name="connsiteX30" fmla="*/ 1352550 w 2219792"/>
                <a:gd name="connsiteY30" fmla="*/ 4926195 h 7250295"/>
                <a:gd name="connsiteX31" fmla="*/ 1333500 w 2219792"/>
                <a:gd name="connsiteY31" fmla="*/ 5069070 h 7250295"/>
                <a:gd name="connsiteX32" fmla="*/ 1371600 w 2219792"/>
                <a:gd name="connsiteY32" fmla="*/ 5078595 h 7250295"/>
                <a:gd name="connsiteX33" fmla="*/ 1247775 w 2219792"/>
                <a:gd name="connsiteY33" fmla="*/ 5516745 h 7250295"/>
                <a:gd name="connsiteX34" fmla="*/ 1257300 w 2219792"/>
                <a:gd name="connsiteY34" fmla="*/ 6469245 h 7250295"/>
                <a:gd name="connsiteX35" fmla="*/ 1333500 w 2219792"/>
                <a:gd name="connsiteY35" fmla="*/ 6583545 h 7250295"/>
                <a:gd name="connsiteX36" fmla="*/ 1314450 w 2219792"/>
                <a:gd name="connsiteY36" fmla="*/ 6735945 h 7250295"/>
                <a:gd name="connsiteX37" fmla="*/ 1323975 w 2219792"/>
                <a:gd name="connsiteY37" fmla="*/ 6859770 h 7250295"/>
                <a:gd name="connsiteX38" fmla="*/ 1304925 w 2219792"/>
                <a:gd name="connsiteY38" fmla="*/ 7012170 h 7250295"/>
                <a:gd name="connsiteX39" fmla="*/ 1704975 w 2219792"/>
                <a:gd name="connsiteY39" fmla="*/ 7212195 h 7250295"/>
                <a:gd name="connsiteX40" fmla="*/ 2152650 w 2219792"/>
                <a:gd name="connsiteY40" fmla="*/ 7212195 h 7250295"/>
                <a:gd name="connsiteX41" fmla="*/ 2206314 w 2219792"/>
                <a:gd name="connsiteY41" fmla="*/ 7184702 h 7250295"/>
                <a:gd name="connsiteX42" fmla="*/ 2171850 w 2219792"/>
                <a:gd name="connsiteY42" fmla="*/ 7046786 h 7250295"/>
                <a:gd name="connsiteX43" fmla="*/ 1687247 w 2219792"/>
                <a:gd name="connsiteY43" fmla="*/ 6680449 h 7250295"/>
                <a:gd name="connsiteX44" fmla="*/ 1708130 w 2219792"/>
                <a:gd name="connsiteY44" fmla="*/ 6550072 h 7250295"/>
                <a:gd name="connsiteX45" fmla="*/ 1668617 w 2219792"/>
                <a:gd name="connsiteY45" fmla="*/ 6451067 h 7250295"/>
                <a:gd name="connsiteX46" fmla="*/ 1657350 w 2219792"/>
                <a:gd name="connsiteY46" fmla="*/ 6250170 h 7250295"/>
                <a:gd name="connsiteX47" fmla="*/ 1679014 w 2219792"/>
                <a:gd name="connsiteY47" fmla="*/ 5979714 h 7250295"/>
                <a:gd name="connsiteX48" fmla="*/ 1727631 w 2219792"/>
                <a:gd name="connsiteY48" fmla="*/ 5512209 h 7250295"/>
                <a:gd name="connsiteX49" fmla="*/ 1739049 w 2219792"/>
                <a:gd name="connsiteY49" fmla="*/ 5363804 h 7250295"/>
                <a:gd name="connsiteX50" fmla="*/ 1797611 w 2219792"/>
                <a:gd name="connsiteY50" fmla="*/ 5317321 h 7250295"/>
                <a:gd name="connsiteX51" fmla="*/ 1884207 w 2219792"/>
                <a:gd name="connsiteY51" fmla="*/ 5097645 h 7250295"/>
                <a:gd name="connsiteX52" fmla="*/ 1909357 w 2219792"/>
                <a:gd name="connsiteY52" fmla="*/ 4805496 h 7250295"/>
                <a:gd name="connsiteX53" fmla="*/ 1900373 w 2219792"/>
                <a:gd name="connsiteY53" fmla="*/ 4348776 h 7250295"/>
                <a:gd name="connsiteX54" fmla="*/ 1881052 w 2219792"/>
                <a:gd name="connsiteY54" fmla="*/ 3902573 h 7250295"/>
                <a:gd name="connsiteX55" fmla="*/ 1855362 w 2219792"/>
                <a:gd name="connsiteY55" fmla="*/ 3584643 h 7250295"/>
                <a:gd name="connsiteX56" fmla="*/ 2056257 w 2219792"/>
                <a:gd name="connsiteY56" fmla="*/ 2654077 h 7250295"/>
                <a:gd name="connsiteX57" fmla="*/ 2042707 w 2219792"/>
                <a:gd name="connsiteY57" fmla="*/ 2404684 h 7250295"/>
                <a:gd name="connsiteX58" fmla="*/ 1981200 w 2219792"/>
                <a:gd name="connsiteY58" fmla="*/ 1864914 h 7250295"/>
                <a:gd name="connsiteX59" fmla="*/ 1936459 w 2219792"/>
                <a:gd name="connsiteY59" fmla="*/ 1677029 h 7250295"/>
                <a:gd name="connsiteX60" fmla="*/ 1922037 w 2219792"/>
                <a:gd name="connsiteY60" fmla="*/ 1432534 h 7250295"/>
                <a:gd name="connsiteX61" fmla="*/ 1874412 w 2219792"/>
                <a:gd name="connsiteY61" fmla="*/ 1302338 h 7250295"/>
                <a:gd name="connsiteX62" fmla="*/ 1407687 w 2219792"/>
                <a:gd name="connsiteY62" fmla="*/ 1134975 h 7250295"/>
                <a:gd name="connsiteX63" fmla="*/ 1309221 w 2219792"/>
                <a:gd name="connsiteY63" fmla="*/ 1020075 h 7250295"/>
                <a:gd name="connsiteX64" fmla="*/ 1365230 w 2219792"/>
                <a:gd name="connsiteY64" fmla="*/ 821521 h 7250295"/>
                <a:gd name="connsiteX65" fmla="*/ 1433407 w 2219792"/>
                <a:gd name="connsiteY65" fmla="*/ 622909 h 7250295"/>
                <a:gd name="connsiteX66" fmla="*/ 1444916 w 2219792"/>
                <a:gd name="connsiteY66" fmla="*/ 380757 h 7250295"/>
                <a:gd name="connsiteX67" fmla="*/ 1330946 w 2219792"/>
                <a:gd name="connsiteY67" fmla="*/ 143773 h 7250295"/>
                <a:gd name="connsiteX68" fmla="*/ 1063645 w 2219792"/>
                <a:gd name="connsiteY68" fmla="*/ 568 h 7250295"/>
                <a:gd name="connsiteX0" fmla="*/ 1063645 w 2207395"/>
                <a:gd name="connsiteY0" fmla="*/ 568 h 7250295"/>
                <a:gd name="connsiteX1" fmla="*/ 809625 w 2207395"/>
                <a:gd name="connsiteY1" fmla="*/ 116070 h 7250295"/>
                <a:gd name="connsiteX2" fmla="*/ 685800 w 2207395"/>
                <a:gd name="connsiteY2" fmla="*/ 297045 h 7250295"/>
                <a:gd name="connsiteX3" fmla="*/ 704850 w 2207395"/>
                <a:gd name="connsiteY3" fmla="*/ 620895 h 7250295"/>
                <a:gd name="connsiteX4" fmla="*/ 838200 w 2207395"/>
                <a:gd name="connsiteY4" fmla="*/ 897120 h 7250295"/>
                <a:gd name="connsiteX5" fmla="*/ 742950 w 2207395"/>
                <a:gd name="connsiteY5" fmla="*/ 1011420 h 7250295"/>
                <a:gd name="connsiteX6" fmla="*/ 133350 w 2207395"/>
                <a:gd name="connsiteY6" fmla="*/ 1220970 h 7250295"/>
                <a:gd name="connsiteX7" fmla="*/ 0 w 2207395"/>
                <a:gd name="connsiteY7" fmla="*/ 2211570 h 7250295"/>
                <a:gd name="connsiteX8" fmla="*/ 333375 w 2207395"/>
                <a:gd name="connsiteY8" fmla="*/ 3106920 h 7250295"/>
                <a:gd name="connsiteX9" fmla="*/ 247650 w 2207395"/>
                <a:gd name="connsiteY9" fmla="*/ 3840345 h 7250295"/>
                <a:gd name="connsiteX10" fmla="*/ 371475 w 2207395"/>
                <a:gd name="connsiteY10" fmla="*/ 4059420 h 7250295"/>
                <a:gd name="connsiteX11" fmla="*/ 495300 w 2207395"/>
                <a:gd name="connsiteY11" fmla="*/ 4278495 h 7250295"/>
                <a:gd name="connsiteX12" fmla="*/ 476250 w 2207395"/>
                <a:gd name="connsiteY12" fmla="*/ 4735695 h 7250295"/>
                <a:gd name="connsiteX13" fmla="*/ 476250 w 2207395"/>
                <a:gd name="connsiteY13" fmla="*/ 5097645 h 7250295"/>
                <a:gd name="connsiteX14" fmla="*/ 371475 w 2207395"/>
                <a:gd name="connsiteY14" fmla="*/ 6145395 h 7250295"/>
                <a:gd name="connsiteX15" fmla="*/ 371475 w 2207395"/>
                <a:gd name="connsiteY15" fmla="*/ 6621645 h 7250295"/>
                <a:gd name="connsiteX16" fmla="*/ 400050 w 2207395"/>
                <a:gd name="connsiteY16" fmla="*/ 6821670 h 7250295"/>
                <a:gd name="connsiteX17" fmla="*/ 323850 w 2207395"/>
                <a:gd name="connsiteY17" fmla="*/ 7002645 h 7250295"/>
                <a:gd name="connsiteX18" fmla="*/ 533400 w 2207395"/>
                <a:gd name="connsiteY18" fmla="*/ 7250295 h 7250295"/>
                <a:gd name="connsiteX19" fmla="*/ 952500 w 2207395"/>
                <a:gd name="connsiteY19" fmla="*/ 7240770 h 7250295"/>
                <a:gd name="connsiteX20" fmla="*/ 733425 w 2207395"/>
                <a:gd name="connsiteY20" fmla="*/ 6821670 h 7250295"/>
                <a:gd name="connsiteX21" fmla="*/ 790575 w 2207395"/>
                <a:gd name="connsiteY21" fmla="*/ 6574020 h 7250295"/>
                <a:gd name="connsiteX22" fmla="*/ 762000 w 2207395"/>
                <a:gd name="connsiteY22" fmla="*/ 6250170 h 7250295"/>
                <a:gd name="connsiteX23" fmla="*/ 885825 w 2207395"/>
                <a:gd name="connsiteY23" fmla="*/ 5411970 h 7250295"/>
                <a:gd name="connsiteX24" fmla="*/ 866775 w 2207395"/>
                <a:gd name="connsiteY24" fmla="*/ 5326245 h 7250295"/>
                <a:gd name="connsiteX25" fmla="*/ 971550 w 2207395"/>
                <a:gd name="connsiteY25" fmla="*/ 5211945 h 7250295"/>
                <a:gd name="connsiteX26" fmla="*/ 962025 w 2207395"/>
                <a:gd name="connsiteY26" fmla="*/ 5069070 h 7250295"/>
                <a:gd name="connsiteX27" fmla="*/ 1104900 w 2207395"/>
                <a:gd name="connsiteY27" fmla="*/ 4526145 h 7250295"/>
                <a:gd name="connsiteX28" fmla="*/ 1123950 w 2207395"/>
                <a:gd name="connsiteY28" fmla="*/ 4392795 h 7250295"/>
                <a:gd name="connsiteX29" fmla="*/ 1276350 w 2207395"/>
                <a:gd name="connsiteY29" fmla="*/ 4649970 h 7250295"/>
                <a:gd name="connsiteX30" fmla="*/ 1352550 w 2207395"/>
                <a:gd name="connsiteY30" fmla="*/ 4926195 h 7250295"/>
                <a:gd name="connsiteX31" fmla="*/ 1333500 w 2207395"/>
                <a:gd name="connsiteY31" fmla="*/ 5069070 h 7250295"/>
                <a:gd name="connsiteX32" fmla="*/ 1371600 w 2207395"/>
                <a:gd name="connsiteY32" fmla="*/ 5078595 h 7250295"/>
                <a:gd name="connsiteX33" fmla="*/ 1247775 w 2207395"/>
                <a:gd name="connsiteY33" fmla="*/ 5516745 h 7250295"/>
                <a:gd name="connsiteX34" fmla="*/ 1257300 w 2207395"/>
                <a:gd name="connsiteY34" fmla="*/ 6469245 h 7250295"/>
                <a:gd name="connsiteX35" fmla="*/ 1333500 w 2207395"/>
                <a:gd name="connsiteY35" fmla="*/ 6583545 h 7250295"/>
                <a:gd name="connsiteX36" fmla="*/ 1314450 w 2207395"/>
                <a:gd name="connsiteY36" fmla="*/ 6735945 h 7250295"/>
                <a:gd name="connsiteX37" fmla="*/ 1323975 w 2207395"/>
                <a:gd name="connsiteY37" fmla="*/ 6859770 h 7250295"/>
                <a:gd name="connsiteX38" fmla="*/ 1304925 w 2207395"/>
                <a:gd name="connsiteY38" fmla="*/ 7012170 h 7250295"/>
                <a:gd name="connsiteX39" fmla="*/ 1704975 w 2207395"/>
                <a:gd name="connsiteY39" fmla="*/ 7212195 h 7250295"/>
                <a:gd name="connsiteX40" fmla="*/ 2152650 w 2207395"/>
                <a:gd name="connsiteY40" fmla="*/ 7212195 h 7250295"/>
                <a:gd name="connsiteX41" fmla="*/ 2206314 w 2207395"/>
                <a:gd name="connsiteY41" fmla="*/ 7184702 h 7250295"/>
                <a:gd name="connsiteX42" fmla="*/ 2171850 w 2207395"/>
                <a:gd name="connsiteY42" fmla="*/ 7046786 h 7250295"/>
                <a:gd name="connsiteX43" fmla="*/ 1687247 w 2207395"/>
                <a:gd name="connsiteY43" fmla="*/ 6680449 h 7250295"/>
                <a:gd name="connsiteX44" fmla="*/ 1708130 w 2207395"/>
                <a:gd name="connsiteY44" fmla="*/ 6550072 h 7250295"/>
                <a:gd name="connsiteX45" fmla="*/ 1668617 w 2207395"/>
                <a:gd name="connsiteY45" fmla="*/ 6451067 h 7250295"/>
                <a:gd name="connsiteX46" fmla="*/ 1657350 w 2207395"/>
                <a:gd name="connsiteY46" fmla="*/ 6250170 h 7250295"/>
                <a:gd name="connsiteX47" fmla="*/ 1679014 w 2207395"/>
                <a:gd name="connsiteY47" fmla="*/ 5979714 h 7250295"/>
                <a:gd name="connsiteX48" fmla="*/ 1727631 w 2207395"/>
                <a:gd name="connsiteY48" fmla="*/ 5512209 h 7250295"/>
                <a:gd name="connsiteX49" fmla="*/ 1739049 w 2207395"/>
                <a:gd name="connsiteY49" fmla="*/ 5363804 h 7250295"/>
                <a:gd name="connsiteX50" fmla="*/ 1797611 w 2207395"/>
                <a:gd name="connsiteY50" fmla="*/ 5317321 h 7250295"/>
                <a:gd name="connsiteX51" fmla="*/ 1884207 w 2207395"/>
                <a:gd name="connsiteY51" fmla="*/ 5097645 h 7250295"/>
                <a:gd name="connsiteX52" fmla="*/ 1909357 w 2207395"/>
                <a:gd name="connsiteY52" fmla="*/ 4805496 h 7250295"/>
                <a:gd name="connsiteX53" fmla="*/ 1900373 w 2207395"/>
                <a:gd name="connsiteY53" fmla="*/ 4348776 h 7250295"/>
                <a:gd name="connsiteX54" fmla="*/ 1881052 w 2207395"/>
                <a:gd name="connsiteY54" fmla="*/ 3902573 h 7250295"/>
                <a:gd name="connsiteX55" fmla="*/ 1855362 w 2207395"/>
                <a:gd name="connsiteY55" fmla="*/ 3584643 h 7250295"/>
                <a:gd name="connsiteX56" fmla="*/ 2056257 w 2207395"/>
                <a:gd name="connsiteY56" fmla="*/ 2654077 h 7250295"/>
                <a:gd name="connsiteX57" fmla="*/ 2042707 w 2207395"/>
                <a:gd name="connsiteY57" fmla="*/ 2404684 h 7250295"/>
                <a:gd name="connsiteX58" fmla="*/ 1981200 w 2207395"/>
                <a:gd name="connsiteY58" fmla="*/ 1864914 h 7250295"/>
                <a:gd name="connsiteX59" fmla="*/ 1936459 w 2207395"/>
                <a:gd name="connsiteY59" fmla="*/ 1677029 h 7250295"/>
                <a:gd name="connsiteX60" fmla="*/ 1922037 w 2207395"/>
                <a:gd name="connsiteY60" fmla="*/ 1432534 h 7250295"/>
                <a:gd name="connsiteX61" fmla="*/ 1874412 w 2207395"/>
                <a:gd name="connsiteY61" fmla="*/ 1302338 h 7250295"/>
                <a:gd name="connsiteX62" fmla="*/ 1407687 w 2207395"/>
                <a:gd name="connsiteY62" fmla="*/ 1134975 h 7250295"/>
                <a:gd name="connsiteX63" fmla="*/ 1309221 w 2207395"/>
                <a:gd name="connsiteY63" fmla="*/ 1020075 h 7250295"/>
                <a:gd name="connsiteX64" fmla="*/ 1365230 w 2207395"/>
                <a:gd name="connsiteY64" fmla="*/ 821521 h 7250295"/>
                <a:gd name="connsiteX65" fmla="*/ 1433407 w 2207395"/>
                <a:gd name="connsiteY65" fmla="*/ 622909 h 7250295"/>
                <a:gd name="connsiteX66" fmla="*/ 1444916 w 2207395"/>
                <a:gd name="connsiteY66" fmla="*/ 380757 h 7250295"/>
                <a:gd name="connsiteX67" fmla="*/ 1330946 w 2207395"/>
                <a:gd name="connsiteY67" fmla="*/ 143773 h 7250295"/>
                <a:gd name="connsiteX68" fmla="*/ 1063645 w 2207395"/>
                <a:gd name="connsiteY68" fmla="*/ 568 h 7250295"/>
                <a:gd name="connsiteX0" fmla="*/ 1063645 w 2197075"/>
                <a:gd name="connsiteY0" fmla="*/ 568 h 7250295"/>
                <a:gd name="connsiteX1" fmla="*/ 809625 w 2197075"/>
                <a:gd name="connsiteY1" fmla="*/ 116070 h 7250295"/>
                <a:gd name="connsiteX2" fmla="*/ 685800 w 2197075"/>
                <a:gd name="connsiteY2" fmla="*/ 297045 h 7250295"/>
                <a:gd name="connsiteX3" fmla="*/ 704850 w 2197075"/>
                <a:gd name="connsiteY3" fmla="*/ 620895 h 7250295"/>
                <a:gd name="connsiteX4" fmla="*/ 838200 w 2197075"/>
                <a:gd name="connsiteY4" fmla="*/ 897120 h 7250295"/>
                <a:gd name="connsiteX5" fmla="*/ 742950 w 2197075"/>
                <a:gd name="connsiteY5" fmla="*/ 1011420 h 7250295"/>
                <a:gd name="connsiteX6" fmla="*/ 133350 w 2197075"/>
                <a:gd name="connsiteY6" fmla="*/ 1220970 h 7250295"/>
                <a:gd name="connsiteX7" fmla="*/ 0 w 2197075"/>
                <a:gd name="connsiteY7" fmla="*/ 2211570 h 7250295"/>
                <a:gd name="connsiteX8" fmla="*/ 333375 w 2197075"/>
                <a:gd name="connsiteY8" fmla="*/ 3106920 h 7250295"/>
                <a:gd name="connsiteX9" fmla="*/ 247650 w 2197075"/>
                <a:gd name="connsiteY9" fmla="*/ 3840345 h 7250295"/>
                <a:gd name="connsiteX10" fmla="*/ 371475 w 2197075"/>
                <a:gd name="connsiteY10" fmla="*/ 4059420 h 7250295"/>
                <a:gd name="connsiteX11" fmla="*/ 495300 w 2197075"/>
                <a:gd name="connsiteY11" fmla="*/ 4278495 h 7250295"/>
                <a:gd name="connsiteX12" fmla="*/ 476250 w 2197075"/>
                <a:gd name="connsiteY12" fmla="*/ 4735695 h 7250295"/>
                <a:gd name="connsiteX13" fmla="*/ 476250 w 2197075"/>
                <a:gd name="connsiteY13" fmla="*/ 5097645 h 7250295"/>
                <a:gd name="connsiteX14" fmla="*/ 371475 w 2197075"/>
                <a:gd name="connsiteY14" fmla="*/ 6145395 h 7250295"/>
                <a:gd name="connsiteX15" fmla="*/ 371475 w 2197075"/>
                <a:gd name="connsiteY15" fmla="*/ 6621645 h 7250295"/>
                <a:gd name="connsiteX16" fmla="*/ 400050 w 2197075"/>
                <a:gd name="connsiteY16" fmla="*/ 6821670 h 7250295"/>
                <a:gd name="connsiteX17" fmla="*/ 323850 w 2197075"/>
                <a:gd name="connsiteY17" fmla="*/ 7002645 h 7250295"/>
                <a:gd name="connsiteX18" fmla="*/ 533400 w 2197075"/>
                <a:gd name="connsiteY18" fmla="*/ 7250295 h 7250295"/>
                <a:gd name="connsiteX19" fmla="*/ 952500 w 2197075"/>
                <a:gd name="connsiteY19" fmla="*/ 7240770 h 7250295"/>
                <a:gd name="connsiteX20" fmla="*/ 733425 w 2197075"/>
                <a:gd name="connsiteY20" fmla="*/ 6821670 h 7250295"/>
                <a:gd name="connsiteX21" fmla="*/ 790575 w 2197075"/>
                <a:gd name="connsiteY21" fmla="*/ 6574020 h 7250295"/>
                <a:gd name="connsiteX22" fmla="*/ 762000 w 2197075"/>
                <a:gd name="connsiteY22" fmla="*/ 6250170 h 7250295"/>
                <a:gd name="connsiteX23" fmla="*/ 885825 w 2197075"/>
                <a:gd name="connsiteY23" fmla="*/ 5411970 h 7250295"/>
                <a:gd name="connsiteX24" fmla="*/ 866775 w 2197075"/>
                <a:gd name="connsiteY24" fmla="*/ 5326245 h 7250295"/>
                <a:gd name="connsiteX25" fmla="*/ 971550 w 2197075"/>
                <a:gd name="connsiteY25" fmla="*/ 5211945 h 7250295"/>
                <a:gd name="connsiteX26" fmla="*/ 962025 w 2197075"/>
                <a:gd name="connsiteY26" fmla="*/ 5069070 h 7250295"/>
                <a:gd name="connsiteX27" fmla="*/ 1104900 w 2197075"/>
                <a:gd name="connsiteY27" fmla="*/ 4526145 h 7250295"/>
                <a:gd name="connsiteX28" fmla="*/ 1123950 w 2197075"/>
                <a:gd name="connsiteY28" fmla="*/ 4392795 h 7250295"/>
                <a:gd name="connsiteX29" fmla="*/ 1276350 w 2197075"/>
                <a:gd name="connsiteY29" fmla="*/ 4649970 h 7250295"/>
                <a:gd name="connsiteX30" fmla="*/ 1352550 w 2197075"/>
                <a:gd name="connsiteY30" fmla="*/ 4926195 h 7250295"/>
                <a:gd name="connsiteX31" fmla="*/ 1333500 w 2197075"/>
                <a:gd name="connsiteY31" fmla="*/ 5069070 h 7250295"/>
                <a:gd name="connsiteX32" fmla="*/ 1371600 w 2197075"/>
                <a:gd name="connsiteY32" fmla="*/ 5078595 h 7250295"/>
                <a:gd name="connsiteX33" fmla="*/ 1247775 w 2197075"/>
                <a:gd name="connsiteY33" fmla="*/ 5516745 h 7250295"/>
                <a:gd name="connsiteX34" fmla="*/ 1257300 w 2197075"/>
                <a:gd name="connsiteY34" fmla="*/ 6469245 h 7250295"/>
                <a:gd name="connsiteX35" fmla="*/ 1333500 w 2197075"/>
                <a:gd name="connsiteY35" fmla="*/ 6583545 h 7250295"/>
                <a:gd name="connsiteX36" fmla="*/ 1314450 w 2197075"/>
                <a:gd name="connsiteY36" fmla="*/ 6735945 h 7250295"/>
                <a:gd name="connsiteX37" fmla="*/ 1323975 w 2197075"/>
                <a:gd name="connsiteY37" fmla="*/ 6859770 h 7250295"/>
                <a:gd name="connsiteX38" fmla="*/ 1304925 w 2197075"/>
                <a:gd name="connsiteY38" fmla="*/ 7012170 h 7250295"/>
                <a:gd name="connsiteX39" fmla="*/ 1704975 w 2197075"/>
                <a:gd name="connsiteY39" fmla="*/ 7212195 h 7250295"/>
                <a:gd name="connsiteX40" fmla="*/ 2152650 w 2197075"/>
                <a:gd name="connsiteY40" fmla="*/ 7212195 h 7250295"/>
                <a:gd name="connsiteX41" fmla="*/ 2189006 w 2197075"/>
                <a:gd name="connsiteY41" fmla="*/ 7199125 h 7250295"/>
                <a:gd name="connsiteX42" fmla="*/ 2171850 w 2197075"/>
                <a:gd name="connsiteY42" fmla="*/ 7046786 h 7250295"/>
                <a:gd name="connsiteX43" fmla="*/ 1687247 w 2197075"/>
                <a:gd name="connsiteY43" fmla="*/ 6680449 h 7250295"/>
                <a:gd name="connsiteX44" fmla="*/ 1708130 w 2197075"/>
                <a:gd name="connsiteY44" fmla="*/ 6550072 h 7250295"/>
                <a:gd name="connsiteX45" fmla="*/ 1668617 w 2197075"/>
                <a:gd name="connsiteY45" fmla="*/ 6451067 h 7250295"/>
                <a:gd name="connsiteX46" fmla="*/ 1657350 w 2197075"/>
                <a:gd name="connsiteY46" fmla="*/ 6250170 h 7250295"/>
                <a:gd name="connsiteX47" fmla="*/ 1679014 w 2197075"/>
                <a:gd name="connsiteY47" fmla="*/ 5979714 h 7250295"/>
                <a:gd name="connsiteX48" fmla="*/ 1727631 w 2197075"/>
                <a:gd name="connsiteY48" fmla="*/ 5512209 h 7250295"/>
                <a:gd name="connsiteX49" fmla="*/ 1739049 w 2197075"/>
                <a:gd name="connsiteY49" fmla="*/ 5363804 h 7250295"/>
                <a:gd name="connsiteX50" fmla="*/ 1797611 w 2197075"/>
                <a:gd name="connsiteY50" fmla="*/ 5317321 h 7250295"/>
                <a:gd name="connsiteX51" fmla="*/ 1884207 w 2197075"/>
                <a:gd name="connsiteY51" fmla="*/ 5097645 h 7250295"/>
                <a:gd name="connsiteX52" fmla="*/ 1909357 w 2197075"/>
                <a:gd name="connsiteY52" fmla="*/ 4805496 h 7250295"/>
                <a:gd name="connsiteX53" fmla="*/ 1900373 w 2197075"/>
                <a:gd name="connsiteY53" fmla="*/ 4348776 h 7250295"/>
                <a:gd name="connsiteX54" fmla="*/ 1881052 w 2197075"/>
                <a:gd name="connsiteY54" fmla="*/ 3902573 h 7250295"/>
                <a:gd name="connsiteX55" fmla="*/ 1855362 w 2197075"/>
                <a:gd name="connsiteY55" fmla="*/ 3584643 h 7250295"/>
                <a:gd name="connsiteX56" fmla="*/ 2056257 w 2197075"/>
                <a:gd name="connsiteY56" fmla="*/ 2654077 h 7250295"/>
                <a:gd name="connsiteX57" fmla="*/ 2042707 w 2197075"/>
                <a:gd name="connsiteY57" fmla="*/ 2404684 h 7250295"/>
                <a:gd name="connsiteX58" fmla="*/ 1981200 w 2197075"/>
                <a:gd name="connsiteY58" fmla="*/ 1864914 h 7250295"/>
                <a:gd name="connsiteX59" fmla="*/ 1936459 w 2197075"/>
                <a:gd name="connsiteY59" fmla="*/ 1677029 h 7250295"/>
                <a:gd name="connsiteX60" fmla="*/ 1922037 w 2197075"/>
                <a:gd name="connsiteY60" fmla="*/ 1432534 h 7250295"/>
                <a:gd name="connsiteX61" fmla="*/ 1874412 w 2197075"/>
                <a:gd name="connsiteY61" fmla="*/ 1302338 h 7250295"/>
                <a:gd name="connsiteX62" fmla="*/ 1407687 w 2197075"/>
                <a:gd name="connsiteY62" fmla="*/ 1134975 h 7250295"/>
                <a:gd name="connsiteX63" fmla="*/ 1309221 w 2197075"/>
                <a:gd name="connsiteY63" fmla="*/ 1020075 h 7250295"/>
                <a:gd name="connsiteX64" fmla="*/ 1365230 w 2197075"/>
                <a:gd name="connsiteY64" fmla="*/ 821521 h 7250295"/>
                <a:gd name="connsiteX65" fmla="*/ 1433407 w 2197075"/>
                <a:gd name="connsiteY65" fmla="*/ 622909 h 7250295"/>
                <a:gd name="connsiteX66" fmla="*/ 1444916 w 2197075"/>
                <a:gd name="connsiteY66" fmla="*/ 380757 h 7250295"/>
                <a:gd name="connsiteX67" fmla="*/ 1330946 w 2197075"/>
                <a:gd name="connsiteY67" fmla="*/ 143773 h 7250295"/>
                <a:gd name="connsiteX68" fmla="*/ 1063645 w 2197075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2152650 w 2213217"/>
                <a:gd name="connsiteY40" fmla="*/ 7212195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985347 w 2213217"/>
                <a:gd name="connsiteY40" fmla="*/ 722661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482866 w 2213217"/>
                <a:gd name="connsiteY39" fmla="*/ 7114120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97852 w 2213217"/>
                <a:gd name="connsiteY39" fmla="*/ 7174696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74056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87593 w 2213217"/>
                <a:gd name="connsiteY27" fmla="*/ 4482877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09709 w 2213217"/>
                <a:gd name="connsiteY27" fmla="*/ 4955941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44526"/>
                <a:gd name="connsiteX1" fmla="*/ 809625 w 2213217"/>
                <a:gd name="connsiteY1" fmla="*/ 116070 h 7244526"/>
                <a:gd name="connsiteX2" fmla="*/ 685800 w 2213217"/>
                <a:gd name="connsiteY2" fmla="*/ 297045 h 7244526"/>
                <a:gd name="connsiteX3" fmla="*/ 704850 w 2213217"/>
                <a:gd name="connsiteY3" fmla="*/ 620895 h 7244526"/>
                <a:gd name="connsiteX4" fmla="*/ 838200 w 2213217"/>
                <a:gd name="connsiteY4" fmla="*/ 897120 h 7244526"/>
                <a:gd name="connsiteX5" fmla="*/ 742950 w 2213217"/>
                <a:gd name="connsiteY5" fmla="*/ 1011420 h 7244526"/>
                <a:gd name="connsiteX6" fmla="*/ 133350 w 2213217"/>
                <a:gd name="connsiteY6" fmla="*/ 1220970 h 7244526"/>
                <a:gd name="connsiteX7" fmla="*/ 0 w 2213217"/>
                <a:gd name="connsiteY7" fmla="*/ 2211570 h 7244526"/>
                <a:gd name="connsiteX8" fmla="*/ 333375 w 2213217"/>
                <a:gd name="connsiteY8" fmla="*/ 3106920 h 7244526"/>
                <a:gd name="connsiteX9" fmla="*/ 247650 w 2213217"/>
                <a:gd name="connsiteY9" fmla="*/ 3840345 h 7244526"/>
                <a:gd name="connsiteX10" fmla="*/ 371475 w 2213217"/>
                <a:gd name="connsiteY10" fmla="*/ 4059420 h 7244526"/>
                <a:gd name="connsiteX11" fmla="*/ 495300 w 2213217"/>
                <a:gd name="connsiteY11" fmla="*/ 4278495 h 7244526"/>
                <a:gd name="connsiteX12" fmla="*/ 476250 w 2213217"/>
                <a:gd name="connsiteY12" fmla="*/ 4735695 h 7244526"/>
                <a:gd name="connsiteX13" fmla="*/ 476250 w 2213217"/>
                <a:gd name="connsiteY13" fmla="*/ 5097645 h 7244526"/>
                <a:gd name="connsiteX14" fmla="*/ 371475 w 2213217"/>
                <a:gd name="connsiteY14" fmla="*/ 6145395 h 7244526"/>
                <a:gd name="connsiteX15" fmla="*/ 371475 w 2213217"/>
                <a:gd name="connsiteY15" fmla="*/ 6621645 h 7244526"/>
                <a:gd name="connsiteX16" fmla="*/ 400050 w 2213217"/>
                <a:gd name="connsiteY16" fmla="*/ 6821670 h 7244526"/>
                <a:gd name="connsiteX17" fmla="*/ 323850 w 2213217"/>
                <a:gd name="connsiteY17" fmla="*/ 7002645 h 7244526"/>
                <a:gd name="connsiteX18" fmla="*/ 605514 w 2213217"/>
                <a:gd name="connsiteY18" fmla="*/ 7244526 h 7244526"/>
                <a:gd name="connsiteX19" fmla="*/ 958269 w 2213217"/>
                <a:gd name="connsiteY19" fmla="*/ 7136926 h 7244526"/>
                <a:gd name="connsiteX20" fmla="*/ 724772 w 2213217"/>
                <a:gd name="connsiteY20" fmla="*/ 6844746 h 7244526"/>
                <a:gd name="connsiteX21" fmla="*/ 753076 w 2213217"/>
                <a:gd name="connsiteY21" fmla="*/ 6579789 h 7244526"/>
                <a:gd name="connsiteX22" fmla="*/ 738924 w 2213217"/>
                <a:gd name="connsiteY22" fmla="*/ 6250170 h 7244526"/>
                <a:gd name="connsiteX23" fmla="*/ 856500 w 2213217"/>
                <a:gd name="connsiteY23" fmla="*/ 5489132 h 7244526"/>
                <a:gd name="connsiteX24" fmla="*/ 906017 w 2213217"/>
                <a:gd name="connsiteY24" fmla="*/ 5380240 h 7244526"/>
                <a:gd name="connsiteX25" fmla="*/ 898504 w 2213217"/>
                <a:gd name="connsiteY25" fmla="*/ 5308938 h 7244526"/>
                <a:gd name="connsiteX26" fmla="*/ 971550 w 2213217"/>
                <a:gd name="connsiteY26" fmla="*/ 5211945 h 7244526"/>
                <a:gd name="connsiteX27" fmla="*/ 973564 w 2213217"/>
                <a:gd name="connsiteY27" fmla="*/ 5069070 h 7244526"/>
                <a:gd name="connsiteX28" fmla="*/ 1129719 w 2213217"/>
                <a:gd name="connsiteY28" fmla="*/ 4378373 h 7244526"/>
                <a:gd name="connsiteX29" fmla="*/ 1276350 w 2213217"/>
                <a:gd name="connsiteY29" fmla="*/ 4649970 h 7244526"/>
                <a:gd name="connsiteX30" fmla="*/ 1341012 w 2213217"/>
                <a:gd name="connsiteY30" fmla="*/ 4880042 h 7244526"/>
                <a:gd name="connsiteX31" fmla="*/ 1310424 w 2213217"/>
                <a:gd name="connsiteY31" fmla="*/ 4973880 h 7244526"/>
                <a:gd name="connsiteX32" fmla="*/ 1354293 w 2213217"/>
                <a:gd name="connsiteY32" fmla="*/ 5113209 h 7244526"/>
                <a:gd name="connsiteX33" fmla="*/ 1262198 w 2213217"/>
                <a:gd name="connsiteY33" fmla="*/ 5554244 h 7244526"/>
                <a:gd name="connsiteX34" fmla="*/ 1263220 w 2213217"/>
                <a:gd name="connsiteY34" fmla="*/ 6360264 h 7244526"/>
                <a:gd name="connsiteX35" fmla="*/ 1336385 w 2213217"/>
                <a:gd name="connsiteY35" fmla="*/ 6540277 h 7244526"/>
                <a:gd name="connsiteX36" fmla="*/ 1285605 w 2213217"/>
                <a:gd name="connsiteY36" fmla="*/ 6741714 h 7244526"/>
                <a:gd name="connsiteX37" fmla="*/ 1303783 w 2213217"/>
                <a:gd name="connsiteY37" fmla="*/ 6828040 h 7244526"/>
                <a:gd name="connsiteX38" fmla="*/ 1313579 w 2213217"/>
                <a:gd name="connsiteY38" fmla="*/ 7020824 h 7244526"/>
                <a:gd name="connsiteX39" fmla="*/ 1760353 w 2213217"/>
                <a:gd name="connsiteY39" fmla="*/ 7189119 h 7244526"/>
                <a:gd name="connsiteX40" fmla="*/ 2189006 w 2213217"/>
                <a:gd name="connsiteY40" fmla="*/ 7199125 h 7244526"/>
                <a:gd name="connsiteX41" fmla="*/ 2171850 w 2213217"/>
                <a:gd name="connsiteY41" fmla="*/ 7046786 h 7244526"/>
                <a:gd name="connsiteX42" fmla="*/ 1687247 w 2213217"/>
                <a:gd name="connsiteY42" fmla="*/ 6680449 h 7244526"/>
                <a:gd name="connsiteX43" fmla="*/ 1708130 w 2213217"/>
                <a:gd name="connsiteY43" fmla="*/ 6550072 h 7244526"/>
                <a:gd name="connsiteX44" fmla="*/ 1668617 w 2213217"/>
                <a:gd name="connsiteY44" fmla="*/ 6451067 h 7244526"/>
                <a:gd name="connsiteX45" fmla="*/ 1657350 w 2213217"/>
                <a:gd name="connsiteY45" fmla="*/ 6250170 h 7244526"/>
                <a:gd name="connsiteX46" fmla="*/ 1679014 w 2213217"/>
                <a:gd name="connsiteY46" fmla="*/ 5979714 h 7244526"/>
                <a:gd name="connsiteX47" fmla="*/ 1727631 w 2213217"/>
                <a:gd name="connsiteY47" fmla="*/ 5512209 h 7244526"/>
                <a:gd name="connsiteX48" fmla="*/ 1739049 w 2213217"/>
                <a:gd name="connsiteY48" fmla="*/ 5363804 h 7244526"/>
                <a:gd name="connsiteX49" fmla="*/ 1797611 w 2213217"/>
                <a:gd name="connsiteY49" fmla="*/ 5317321 h 7244526"/>
                <a:gd name="connsiteX50" fmla="*/ 1884207 w 2213217"/>
                <a:gd name="connsiteY50" fmla="*/ 5097645 h 7244526"/>
                <a:gd name="connsiteX51" fmla="*/ 1909357 w 2213217"/>
                <a:gd name="connsiteY51" fmla="*/ 4805496 h 7244526"/>
                <a:gd name="connsiteX52" fmla="*/ 1900373 w 2213217"/>
                <a:gd name="connsiteY52" fmla="*/ 4348776 h 7244526"/>
                <a:gd name="connsiteX53" fmla="*/ 1881052 w 2213217"/>
                <a:gd name="connsiteY53" fmla="*/ 3902573 h 7244526"/>
                <a:gd name="connsiteX54" fmla="*/ 1855362 w 2213217"/>
                <a:gd name="connsiteY54" fmla="*/ 3584643 h 7244526"/>
                <a:gd name="connsiteX55" fmla="*/ 2056257 w 2213217"/>
                <a:gd name="connsiteY55" fmla="*/ 2654077 h 7244526"/>
                <a:gd name="connsiteX56" fmla="*/ 2042707 w 2213217"/>
                <a:gd name="connsiteY56" fmla="*/ 2404684 h 7244526"/>
                <a:gd name="connsiteX57" fmla="*/ 1981200 w 2213217"/>
                <a:gd name="connsiteY57" fmla="*/ 1864914 h 7244526"/>
                <a:gd name="connsiteX58" fmla="*/ 1936459 w 2213217"/>
                <a:gd name="connsiteY58" fmla="*/ 1677029 h 7244526"/>
                <a:gd name="connsiteX59" fmla="*/ 1922037 w 2213217"/>
                <a:gd name="connsiteY59" fmla="*/ 1432534 h 7244526"/>
                <a:gd name="connsiteX60" fmla="*/ 1874412 w 2213217"/>
                <a:gd name="connsiteY60" fmla="*/ 1302338 h 7244526"/>
                <a:gd name="connsiteX61" fmla="*/ 1407687 w 2213217"/>
                <a:gd name="connsiteY61" fmla="*/ 1134975 h 7244526"/>
                <a:gd name="connsiteX62" fmla="*/ 1309221 w 2213217"/>
                <a:gd name="connsiteY62" fmla="*/ 1020075 h 7244526"/>
                <a:gd name="connsiteX63" fmla="*/ 1365230 w 2213217"/>
                <a:gd name="connsiteY63" fmla="*/ 821521 h 7244526"/>
                <a:gd name="connsiteX64" fmla="*/ 1433407 w 2213217"/>
                <a:gd name="connsiteY64" fmla="*/ 622909 h 7244526"/>
                <a:gd name="connsiteX65" fmla="*/ 1444916 w 2213217"/>
                <a:gd name="connsiteY65" fmla="*/ 380757 h 7244526"/>
                <a:gd name="connsiteX66" fmla="*/ 1330946 w 2213217"/>
                <a:gd name="connsiteY66" fmla="*/ 143773 h 7244526"/>
                <a:gd name="connsiteX67" fmla="*/ 1063645 w 2213217"/>
                <a:gd name="connsiteY67" fmla="*/ 568 h 7244526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84394 w 2213217"/>
                <a:gd name="connsiteY12" fmla="*/ 4600693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287222 w 2213217"/>
                <a:gd name="connsiteY8" fmla="*/ 3112689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72753 w 2222325"/>
                <a:gd name="connsiteY0" fmla="*/ 568 h 7252515"/>
                <a:gd name="connsiteX1" fmla="*/ 818733 w 2222325"/>
                <a:gd name="connsiteY1" fmla="*/ 116070 h 7252515"/>
                <a:gd name="connsiteX2" fmla="*/ 694908 w 2222325"/>
                <a:gd name="connsiteY2" fmla="*/ 297045 h 7252515"/>
                <a:gd name="connsiteX3" fmla="*/ 713958 w 2222325"/>
                <a:gd name="connsiteY3" fmla="*/ 620895 h 7252515"/>
                <a:gd name="connsiteX4" fmla="*/ 847308 w 2222325"/>
                <a:gd name="connsiteY4" fmla="*/ 897120 h 7252515"/>
                <a:gd name="connsiteX5" fmla="*/ 752058 w 2222325"/>
                <a:gd name="connsiteY5" fmla="*/ 1011420 h 7252515"/>
                <a:gd name="connsiteX6" fmla="*/ 142458 w 2222325"/>
                <a:gd name="connsiteY6" fmla="*/ 1220970 h 7252515"/>
                <a:gd name="connsiteX7" fmla="*/ 9108 w 2222325"/>
                <a:gd name="connsiteY7" fmla="*/ 2211570 h 7252515"/>
                <a:gd name="connsiteX8" fmla="*/ 322291 w 2222325"/>
                <a:gd name="connsiteY8" fmla="*/ 3017500 h 7252515"/>
                <a:gd name="connsiteX9" fmla="*/ 250989 w 2222325"/>
                <a:gd name="connsiteY9" fmla="*/ 3814384 h 7252515"/>
                <a:gd name="connsiteX10" fmla="*/ 386352 w 2222325"/>
                <a:gd name="connsiteY10" fmla="*/ 3984422 h 7252515"/>
                <a:gd name="connsiteX11" fmla="*/ 443833 w 2222325"/>
                <a:gd name="connsiteY11" fmla="*/ 4229457 h 7252515"/>
                <a:gd name="connsiteX12" fmla="*/ 505040 w 2222325"/>
                <a:gd name="connsiteY12" fmla="*/ 4629539 h 7252515"/>
                <a:gd name="connsiteX13" fmla="*/ 513694 w 2222325"/>
                <a:gd name="connsiteY13" fmla="*/ 4793958 h 7252515"/>
                <a:gd name="connsiteX14" fmla="*/ 499780 w 2222325"/>
                <a:gd name="connsiteY14" fmla="*/ 4980881 h 7252515"/>
                <a:gd name="connsiteX15" fmla="*/ 468050 w 2222325"/>
                <a:gd name="connsiteY15" fmla="*/ 5126491 h 7252515"/>
                <a:gd name="connsiteX16" fmla="*/ 392121 w 2222325"/>
                <a:gd name="connsiteY16" fmla="*/ 6154049 h 7252515"/>
                <a:gd name="connsiteX17" fmla="*/ 357506 w 2222325"/>
                <a:gd name="connsiteY17" fmla="*/ 6604338 h 7252515"/>
                <a:gd name="connsiteX18" fmla="*/ 429350 w 2222325"/>
                <a:gd name="connsiteY18" fmla="*/ 6827439 h 7252515"/>
                <a:gd name="connsiteX19" fmla="*/ 376226 w 2222325"/>
                <a:gd name="connsiteY19" fmla="*/ 6982453 h 7252515"/>
                <a:gd name="connsiteX20" fmla="*/ 614622 w 2222325"/>
                <a:gd name="connsiteY20" fmla="*/ 7244526 h 7252515"/>
                <a:gd name="connsiteX21" fmla="*/ 967377 w 2222325"/>
                <a:gd name="connsiteY21" fmla="*/ 7136926 h 7252515"/>
                <a:gd name="connsiteX22" fmla="*/ 733880 w 2222325"/>
                <a:gd name="connsiteY22" fmla="*/ 6844746 h 7252515"/>
                <a:gd name="connsiteX23" fmla="*/ 762184 w 2222325"/>
                <a:gd name="connsiteY23" fmla="*/ 6579789 h 7252515"/>
                <a:gd name="connsiteX24" fmla="*/ 748032 w 2222325"/>
                <a:gd name="connsiteY24" fmla="*/ 6250170 h 7252515"/>
                <a:gd name="connsiteX25" fmla="*/ 865608 w 2222325"/>
                <a:gd name="connsiteY25" fmla="*/ 5489132 h 7252515"/>
                <a:gd name="connsiteX26" fmla="*/ 915125 w 2222325"/>
                <a:gd name="connsiteY26" fmla="*/ 5380240 h 7252515"/>
                <a:gd name="connsiteX27" fmla="*/ 907612 w 2222325"/>
                <a:gd name="connsiteY27" fmla="*/ 5308938 h 7252515"/>
                <a:gd name="connsiteX28" fmla="*/ 980658 w 2222325"/>
                <a:gd name="connsiteY28" fmla="*/ 5211945 h 7252515"/>
                <a:gd name="connsiteX29" fmla="*/ 982672 w 2222325"/>
                <a:gd name="connsiteY29" fmla="*/ 5069070 h 7252515"/>
                <a:gd name="connsiteX30" fmla="*/ 1138827 w 2222325"/>
                <a:gd name="connsiteY30" fmla="*/ 4378373 h 7252515"/>
                <a:gd name="connsiteX31" fmla="*/ 1285458 w 2222325"/>
                <a:gd name="connsiteY31" fmla="*/ 4649970 h 7252515"/>
                <a:gd name="connsiteX32" fmla="*/ 1350120 w 2222325"/>
                <a:gd name="connsiteY32" fmla="*/ 4880042 h 7252515"/>
                <a:gd name="connsiteX33" fmla="*/ 1319532 w 2222325"/>
                <a:gd name="connsiteY33" fmla="*/ 4973880 h 7252515"/>
                <a:gd name="connsiteX34" fmla="*/ 1363401 w 2222325"/>
                <a:gd name="connsiteY34" fmla="*/ 5113209 h 7252515"/>
                <a:gd name="connsiteX35" fmla="*/ 1271306 w 2222325"/>
                <a:gd name="connsiteY35" fmla="*/ 5554244 h 7252515"/>
                <a:gd name="connsiteX36" fmla="*/ 1272328 w 2222325"/>
                <a:gd name="connsiteY36" fmla="*/ 6360264 h 7252515"/>
                <a:gd name="connsiteX37" fmla="*/ 1345493 w 2222325"/>
                <a:gd name="connsiteY37" fmla="*/ 6540277 h 7252515"/>
                <a:gd name="connsiteX38" fmla="*/ 1294713 w 2222325"/>
                <a:gd name="connsiteY38" fmla="*/ 6741714 h 7252515"/>
                <a:gd name="connsiteX39" fmla="*/ 1312891 w 2222325"/>
                <a:gd name="connsiteY39" fmla="*/ 6828040 h 7252515"/>
                <a:gd name="connsiteX40" fmla="*/ 1322687 w 2222325"/>
                <a:gd name="connsiteY40" fmla="*/ 7020824 h 7252515"/>
                <a:gd name="connsiteX41" fmla="*/ 1769461 w 2222325"/>
                <a:gd name="connsiteY41" fmla="*/ 7189119 h 7252515"/>
                <a:gd name="connsiteX42" fmla="*/ 2198114 w 2222325"/>
                <a:gd name="connsiteY42" fmla="*/ 7199125 h 7252515"/>
                <a:gd name="connsiteX43" fmla="*/ 2180958 w 2222325"/>
                <a:gd name="connsiteY43" fmla="*/ 7046786 h 7252515"/>
                <a:gd name="connsiteX44" fmla="*/ 1696355 w 2222325"/>
                <a:gd name="connsiteY44" fmla="*/ 6680449 h 7252515"/>
                <a:gd name="connsiteX45" fmla="*/ 1717238 w 2222325"/>
                <a:gd name="connsiteY45" fmla="*/ 6550072 h 7252515"/>
                <a:gd name="connsiteX46" fmla="*/ 1677725 w 2222325"/>
                <a:gd name="connsiteY46" fmla="*/ 6451067 h 7252515"/>
                <a:gd name="connsiteX47" fmla="*/ 1666458 w 2222325"/>
                <a:gd name="connsiteY47" fmla="*/ 6250170 h 7252515"/>
                <a:gd name="connsiteX48" fmla="*/ 1688122 w 2222325"/>
                <a:gd name="connsiteY48" fmla="*/ 5979714 h 7252515"/>
                <a:gd name="connsiteX49" fmla="*/ 1736739 w 2222325"/>
                <a:gd name="connsiteY49" fmla="*/ 5512209 h 7252515"/>
                <a:gd name="connsiteX50" fmla="*/ 1748157 w 2222325"/>
                <a:gd name="connsiteY50" fmla="*/ 5363804 h 7252515"/>
                <a:gd name="connsiteX51" fmla="*/ 1806719 w 2222325"/>
                <a:gd name="connsiteY51" fmla="*/ 5317321 h 7252515"/>
                <a:gd name="connsiteX52" fmla="*/ 1893315 w 2222325"/>
                <a:gd name="connsiteY52" fmla="*/ 5097645 h 7252515"/>
                <a:gd name="connsiteX53" fmla="*/ 1918465 w 2222325"/>
                <a:gd name="connsiteY53" fmla="*/ 4805496 h 7252515"/>
                <a:gd name="connsiteX54" fmla="*/ 1909481 w 2222325"/>
                <a:gd name="connsiteY54" fmla="*/ 4348776 h 7252515"/>
                <a:gd name="connsiteX55" fmla="*/ 1890160 w 2222325"/>
                <a:gd name="connsiteY55" fmla="*/ 3902573 h 7252515"/>
                <a:gd name="connsiteX56" fmla="*/ 1864470 w 2222325"/>
                <a:gd name="connsiteY56" fmla="*/ 3584643 h 7252515"/>
                <a:gd name="connsiteX57" fmla="*/ 2065365 w 2222325"/>
                <a:gd name="connsiteY57" fmla="*/ 2654077 h 7252515"/>
                <a:gd name="connsiteX58" fmla="*/ 2051815 w 2222325"/>
                <a:gd name="connsiteY58" fmla="*/ 2404684 h 7252515"/>
                <a:gd name="connsiteX59" fmla="*/ 1990308 w 2222325"/>
                <a:gd name="connsiteY59" fmla="*/ 1864914 h 7252515"/>
                <a:gd name="connsiteX60" fmla="*/ 1945567 w 2222325"/>
                <a:gd name="connsiteY60" fmla="*/ 1677029 h 7252515"/>
                <a:gd name="connsiteX61" fmla="*/ 1931145 w 2222325"/>
                <a:gd name="connsiteY61" fmla="*/ 1432534 h 7252515"/>
                <a:gd name="connsiteX62" fmla="*/ 1883520 w 2222325"/>
                <a:gd name="connsiteY62" fmla="*/ 1302338 h 7252515"/>
                <a:gd name="connsiteX63" fmla="*/ 1416795 w 2222325"/>
                <a:gd name="connsiteY63" fmla="*/ 1134975 h 7252515"/>
                <a:gd name="connsiteX64" fmla="*/ 1318329 w 2222325"/>
                <a:gd name="connsiteY64" fmla="*/ 1020075 h 7252515"/>
                <a:gd name="connsiteX65" fmla="*/ 1374338 w 2222325"/>
                <a:gd name="connsiteY65" fmla="*/ 821521 h 7252515"/>
                <a:gd name="connsiteX66" fmla="*/ 1442515 w 2222325"/>
                <a:gd name="connsiteY66" fmla="*/ 622909 h 7252515"/>
                <a:gd name="connsiteX67" fmla="*/ 1454024 w 2222325"/>
                <a:gd name="connsiteY67" fmla="*/ 380757 h 7252515"/>
                <a:gd name="connsiteX68" fmla="*/ 1340054 w 2222325"/>
                <a:gd name="connsiteY68" fmla="*/ 143773 h 7252515"/>
                <a:gd name="connsiteX69" fmla="*/ 1072753 w 2222325"/>
                <a:gd name="connsiteY69" fmla="*/ 568 h 7252515"/>
                <a:gd name="connsiteX0" fmla="*/ 1074836 w 2224408"/>
                <a:gd name="connsiteY0" fmla="*/ 568 h 7252515"/>
                <a:gd name="connsiteX1" fmla="*/ 820816 w 2224408"/>
                <a:gd name="connsiteY1" fmla="*/ 116070 h 7252515"/>
                <a:gd name="connsiteX2" fmla="*/ 696991 w 2224408"/>
                <a:gd name="connsiteY2" fmla="*/ 297045 h 7252515"/>
                <a:gd name="connsiteX3" fmla="*/ 716041 w 2224408"/>
                <a:gd name="connsiteY3" fmla="*/ 620895 h 7252515"/>
                <a:gd name="connsiteX4" fmla="*/ 849391 w 2224408"/>
                <a:gd name="connsiteY4" fmla="*/ 897120 h 7252515"/>
                <a:gd name="connsiteX5" fmla="*/ 754141 w 2224408"/>
                <a:gd name="connsiteY5" fmla="*/ 1011420 h 7252515"/>
                <a:gd name="connsiteX6" fmla="*/ 112811 w 2224408"/>
                <a:gd name="connsiteY6" fmla="*/ 1267123 h 7252515"/>
                <a:gd name="connsiteX7" fmla="*/ 11191 w 2224408"/>
                <a:gd name="connsiteY7" fmla="*/ 2211570 h 7252515"/>
                <a:gd name="connsiteX8" fmla="*/ 324374 w 2224408"/>
                <a:gd name="connsiteY8" fmla="*/ 3017500 h 7252515"/>
                <a:gd name="connsiteX9" fmla="*/ 253072 w 2224408"/>
                <a:gd name="connsiteY9" fmla="*/ 3814384 h 7252515"/>
                <a:gd name="connsiteX10" fmla="*/ 388435 w 2224408"/>
                <a:gd name="connsiteY10" fmla="*/ 3984422 h 7252515"/>
                <a:gd name="connsiteX11" fmla="*/ 445916 w 2224408"/>
                <a:gd name="connsiteY11" fmla="*/ 4229457 h 7252515"/>
                <a:gd name="connsiteX12" fmla="*/ 507123 w 2224408"/>
                <a:gd name="connsiteY12" fmla="*/ 4629539 h 7252515"/>
                <a:gd name="connsiteX13" fmla="*/ 515777 w 2224408"/>
                <a:gd name="connsiteY13" fmla="*/ 4793958 h 7252515"/>
                <a:gd name="connsiteX14" fmla="*/ 501863 w 2224408"/>
                <a:gd name="connsiteY14" fmla="*/ 4980881 h 7252515"/>
                <a:gd name="connsiteX15" fmla="*/ 470133 w 2224408"/>
                <a:gd name="connsiteY15" fmla="*/ 5126491 h 7252515"/>
                <a:gd name="connsiteX16" fmla="*/ 394204 w 2224408"/>
                <a:gd name="connsiteY16" fmla="*/ 6154049 h 7252515"/>
                <a:gd name="connsiteX17" fmla="*/ 359589 w 2224408"/>
                <a:gd name="connsiteY17" fmla="*/ 6604338 h 7252515"/>
                <a:gd name="connsiteX18" fmla="*/ 431433 w 2224408"/>
                <a:gd name="connsiteY18" fmla="*/ 6827439 h 7252515"/>
                <a:gd name="connsiteX19" fmla="*/ 378309 w 2224408"/>
                <a:gd name="connsiteY19" fmla="*/ 6982453 h 7252515"/>
                <a:gd name="connsiteX20" fmla="*/ 616705 w 2224408"/>
                <a:gd name="connsiteY20" fmla="*/ 7244526 h 7252515"/>
                <a:gd name="connsiteX21" fmla="*/ 969460 w 2224408"/>
                <a:gd name="connsiteY21" fmla="*/ 7136926 h 7252515"/>
                <a:gd name="connsiteX22" fmla="*/ 735963 w 2224408"/>
                <a:gd name="connsiteY22" fmla="*/ 6844746 h 7252515"/>
                <a:gd name="connsiteX23" fmla="*/ 764267 w 2224408"/>
                <a:gd name="connsiteY23" fmla="*/ 6579789 h 7252515"/>
                <a:gd name="connsiteX24" fmla="*/ 750115 w 2224408"/>
                <a:gd name="connsiteY24" fmla="*/ 6250170 h 7252515"/>
                <a:gd name="connsiteX25" fmla="*/ 867691 w 2224408"/>
                <a:gd name="connsiteY25" fmla="*/ 5489132 h 7252515"/>
                <a:gd name="connsiteX26" fmla="*/ 917208 w 2224408"/>
                <a:gd name="connsiteY26" fmla="*/ 5380240 h 7252515"/>
                <a:gd name="connsiteX27" fmla="*/ 909695 w 2224408"/>
                <a:gd name="connsiteY27" fmla="*/ 5308938 h 7252515"/>
                <a:gd name="connsiteX28" fmla="*/ 982741 w 2224408"/>
                <a:gd name="connsiteY28" fmla="*/ 5211945 h 7252515"/>
                <a:gd name="connsiteX29" fmla="*/ 984755 w 2224408"/>
                <a:gd name="connsiteY29" fmla="*/ 5069070 h 7252515"/>
                <a:gd name="connsiteX30" fmla="*/ 1140910 w 2224408"/>
                <a:gd name="connsiteY30" fmla="*/ 4378373 h 7252515"/>
                <a:gd name="connsiteX31" fmla="*/ 1287541 w 2224408"/>
                <a:gd name="connsiteY31" fmla="*/ 4649970 h 7252515"/>
                <a:gd name="connsiteX32" fmla="*/ 1352203 w 2224408"/>
                <a:gd name="connsiteY32" fmla="*/ 4880042 h 7252515"/>
                <a:gd name="connsiteX33" fmla="*/ 1321615 w 2224408"/>
                <a:gd name="connsiteY33" fmla="*/ 4973880 h 7252515"/>
                <a:gd name="connsiteX34" fmla="*/ 1365484 w 2224408"/>
                <a:gd name="connsiteY34" fmla="*/ 5113209 h 7252515"/>
                <a:gd name="connsiteX35" fmla="*/ 1273389 w 2224408"/>
                <a:gd name="connsiteY35" fmla="*/ 5554244 h 7252515"/>
                <a:gd name="connsiteX36" fmla="*/ 1274411 w 2224408"/>
                <a:gd name="connsiteY36" fmla="*/ 6360264 h 7252515"/>
                <a:gd name="connsiteX37" fmla="*/ 1347576 w 2224408"/>
                <a:gd name="connsiteY37" fmla="*/ 6540277 h 7252515"/>
                <a:gd name="connsiteX38" fmla="*/ 1296796 w 2224408"/>
                <a:gd name="connsiteY38" fmla="*/ 6741714 h 7252515"/>
                <a:gd name="connsiteX39" fmla="*/ 1314974 w 2224408"/>
                <a:gd name="connsiteY39" fmla="*/ 6828040 h 7252515"/>
                <a:gd name="connsiteX40" fmla="*/ 1324770 w 2224408"/>
                <a:gd name="connsiteY40" fmla="*/ 7020824 h 7252515"/>
                <a:gd name="connsiteX41" fmla="*/ 1771544 w 2224408"/>
                <a:gd name="connsiteY41" fmla="*/ 7189119 h 7252515"/>
                <a:gd name="connsiteX42" fmla="*/ 2200197 w 2224408"/>
                <a:gd name="connsiteY42" fmla="*/ 7199125 h 7252515"/>
                <a:gd name="connsiteX43" fmla="*/ 2183041 w 2224408"/>
                <a:gd name="connsiteY43" fmla="*/ 7046786 h 7252515"/>
                <a:gd name="connsiteX44" fmla="*/ 1698438 w 2224408"/>
                <a:gd name="connsiteY44" fmla="*/ 6680449 h 7252515"/>
                <a:gd name="connsiteX45" fmla="*/ 1719321 w 2224408"/>
                <a:gd name="connsiteY45" fmla="*/ 6550072 h 7252515"/>
                <a:gd name="connsiteX46" fmla="*/ 1679808 w 2224408"/>
                <a:gd name="connsiteY46" fmla="*/ 6451067 h 7252515"/>
                <a:gd name="connsiteX47" fmla="*/ 1668541 w 2224408"/>
                <a:gd name="connsiteY47" fmla="*/ 6250170 h 7252515"/>
                <a:gd name="connsiteX48" fmla="*/ 1690205 w 2224408"/>
                <a:gd name="connsiteY48" fmla="*/ 5979714 h 7252515"/>
                <a:gd name="connsiteX49" fmla="*/ 1738822 w 2224408"/>
                <a:gd name="connsiteY49" fmla="*/ 5512209 h 7252515"/>
                <a:gd name="connsiteX50" fmla="*/ 1750240 w 2224408"/>
                <a:gd name="connsiteY50" fmla="*/ 5363804 h 7252515"/>
                <a:gd name="connsiteX51" fmla="*/ 1808802 w 2224408"/>
                <a:gd name="connsiteY51" fmla="*/ 5317321 h 7252515"/>
                <a:gd name="connsiteX52" fmla="*/ 1895398 w 2224408"/>
                <a:gd name="connsiteY52" fmla="*/ 5097645 h 7252515"/>
                <a:gd name="connsiteX53" fmla="*/ 1920548 w 2224408"/>
                <a:gd name="connsiteY53" fmla="*/ 4805496 h 7252515"/>
                <a:gd name="connsiteX54" fmla="*/ 1911564 w 2224408"/>
                <a:gd name="connsiteY54" fmla="*/ 4348776 h 7252515"/>
                <a:gd name="connsiteX55" fmla="*/ 1892243 w 2224408"/>
                <a:gd name="connsiteY55" fmla="*/ 3902573 h 7252515"/>
                <a:gd name="connsiteX56" fmla="*/ 1866553 w 2224408"/>
                <a:gd name="connsiteY56" fmla="*/ 3584643 h 7252515"/>
                <a:gd name="connsiteX57" fmla="*/ 2067448 w 2224408"/>
                <a:gd name="connsiteY57" fmla="*/ 2654077 h 7252515"/>
                <a:gd name="connsiteX58" fmla="*/ 2053898 w 2224408"/>
                <a:gd name="connsiteY58" fmla="*/ 2404684 h 7252515"/>
                <a:gd name="connsiteX59" fmla="*/ 1992391 w 2224408"/>
                <a:gd name="connsiteY59" fmla="*/ 1864914 h 7252515"/>
                <a:gd name="connsiteX60" fmla="*/ 1947650 w 2224408"/>
                <a:gd name="connsiteY60" fmla="*/ 1677029 h 7252515"/>
                <a:gd name="connsiteX61" fmla="*/ 1933228 w 2224408"/>
                <a:gd name="connsiteY61" fmla="*/ 1432534 h 7252515"/>
                <a:gd name="connsiteX62" fmla="*/ 1885603 w 2224408"/>
                <a:gd name="connsiteY62" fmla="*/ 1302338 h 7252515"/>
                <a:gd name="connsiteX63" fmla="*/ 1418878 w 2224408"/>
                <a:gd name="connsiteY63" fmla="*/ 1134975 h 7252515"/>
                <a:gd name="connsiteX64" fmla="*/ 1320412 w 2224408"/>
                <a:gd name="connsiteY64" fmla="*/ 1020075 h 7252515"/>
                <a:gd name="connsiteX65" fmla="*/ 1376421 w 2224408"/>
                <a:gd name="connsiteY65" fmla="*/ 821521 h 7252515"/>
                <a:gd name="connsiteX66" fmla="*/ 1444598 w 2224408"/>
                <a:gd name="connsiteY66" fmla="*/ 622909 h 7252515"/>
                <a:gd name="connsiteX67" fmla="*/ 1456107 w 2224408"/>
                <a:gd name="connsiteY67" fmla="*/ 380757 h 7252515"/>
                <a:gd name="connsiteX68" fmla="*/ 1342137 w 2224408"/>
                <a:gd name="connsiteY68" fmla="*/ 143773 h 7252515"/>
                <a:gd name="connsiteX69" fmla="*/ 1074836 w 2224408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08662 w 2223793"/>
                <a:gd name="connsiteY1" fmla="*/ 133377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59799 w 2223793"/>
                <a:gd name="connsiteY0" fmla="*/ 683 h 7238207"/>
                <a:gd name="connsiteX1" fmla="*/ 808662 w 2223793"/>
                <a:gd name="connsiteY1" fmla="*/ 119069 h 7238207"/>
                <a:gd name="connsiteX2" fmla="*/ 710799 w 2223793"/>
                <a:gd name="connsiteY2" fmla="*/ 285622 h 7238207"/>
                <a:gd name="connsiteX3" fmla="*/ 698118 w 2223793"/>
                <a:gd name="connsiteY3" fmla="*/ 574857 h 7238207"/>
                <a:gd name="connsiteX4" fmla="*/ 868967 w 2223793"/>
                <a:gd name="connsiteY4" fmla="*/ 885696 h 7238207"/>
                <a:gd name="connsiteX5" fmla="*/ 744872 w 2223793"/>
                <a:gd name="connsiteY5" fmla="*/ 1025957 h 7238207"/>
                <a:gd name="connsiteX6" fmla="*/ 112196 w 2223793"/>
                <a:gd name="connsiteY6" fmla="*/ 1252815 h 7238207"/>
                <a:gd name="connsiteX7" fmla="*/ 10576 w 2223793"/>
                <a:gd name="connsiteY7" fmla="*/ 2197262 h 7238207"/>
                <a:gd name="connsiteX8" fmla="*/ 323759 w 2223793"/>
                <a:gd name="connsiteY8" fmla="*/ 3003192 h 7238207"/>
                <a:gd name="connsiteX9" fmla="*/ 252457 w 2223793"/>
                <a:gd name="connsiteY9" fmla="*/ 3800076 h 7238207"/>
                <a:gd name="connsiteX10" fmla="*/ 387820 w 2223793"/>
                <a:gd name="connsiteY10" fmla="*/ 3970114 h 7238207"/>
                <a:gd name="connsiteX11" fmla="*/ 445301 w 2223793"/>
                <a:gd name="connsiteY11" fmla="*/ 4215149 h 7238207"/>
                <a:gd name="connsiteX12" fmla="*/ 506508 w 2223793"/>
                <a:gd name="connsiteY12" fmla="*/ 4615231 h 7238207"/>
                <a:gd name="connsiteX13" fmla="*/ 515162 w 2223793"/>
                <a:gd name="connsiteY13" fmla="*/ 4779650 h 7238207"/>
                <a:gd name="connsiteX14" fmla="*/ 501248 w 2223793"/>
                <a:gd name="connsiteY14" fmla="*/ 4966573 h 7238207"/>
                <a:gd name="connsiteX15" fmla="*/ 469518 w 2223793"/>
                <a:gd name="connsiteY15" fmla="*/ 5112183 h 7238207"/>
                <a:gd name="connsiteX16" fmla="*/ 393589 w 2223793"/>
                <a:gd name="connsiteY16" fmla="*/ 6139741 h 7238207"/>
                <a:gd name="connsiteX17" fmla="*/ 358974 w 2223793"/>
                <a:gd name="connsiteY17" fmla="*/ 6590030 h 7238207"/>
                <a:gd name="connsiteX18" fmla="*/ 430818 w 2223793"/>
                <a:gd name="connsiteY18" fmla="*/ 6813131 h 7238207"/>
                <a:gd name="connsiteX19" fmla="*/ 377694 w 2223793"/>
                <a:gd name="connsiteY19" fmla="*/ 6968145 h 7238207"/>
                <a:gd name="connsiteX20" fmla="*/ 616090 w 2223793"/>
                <a:gd name="connsiteY20" fmla="*/ 7230218 h 7238207"/>
                <a:gd name="connsiteX21" fmla="*/ 968845 w 2223793"/>
                <a:gd name="connsiteY21" fmla="*/ 7122618 h 7238207"/>
                <a:gd name="connsiteX22" fmla="*/ 735348 w 2223793"/>
                <a:gd name="connsiteY22" fmla="*/ 6830438 h 7238207"/>
                <a:gd name="connsiteX23" fmla="*/ 763652 w 2223793"/>
                <a:gd name="connsiteY23" fmla="*/ 6565481 h 7238207"/>
                <a:gd name="connsiteX24" fmla="*/ 749500 w 2223793"/>
                <a:gd name="connsiteY24" fmla="*/ 6235862 h 7238207"/>
                <a:gd name="connsiteX25" fmla="*/ 867076 w 2223793"/>
                <a:gd name="connsiteY25" fmla="*/ 5474824 h 7238207"/>
                <a:gd name="connsiteX26" fmla="*/ 916593 w 2223793"/>
                <a:gd name="connsiteY26" fmla="*/ 5365932 h 7238207"/>
                <a:gd name="connsiteX27" fmla="*/ 909080 w 2223793"/>
                <a:gd name="connsiteY27" fmla="*/ 5294630 h 7238207"/>
                <a:gd name="connsiteX28" fmla="*/ 982126 w 2223793"/>
                <a:gd name="connsiteY28" fmla="*/ 5197637 h 7238207"/>
                <a:gd name="connsiteX29" fmla="*/ 984140 w 2223793"/>
                <a:gd name="connsiteY29" fmla="*/ 5054762 h 7238207"/>
                <a:gd name="connsiteX30" fmla="*/ 1140295 w 2223793"/>
                <a:gd name="connsiteY30" fmla="*/ 4364065 h 7238207"/>
                <a:gd name="connsiteX31" fmla="*/ 1286926 w 2223793"/>
                <a:gd name="connsiteY31" fmla="*/ 4635662 h 7238207"/>
                <a:gd name="connsiteX32" fmla="*/ 1351588 w 2223793"/>
                <a:gd name="connsiteY32" fmla="*/ 4865734 h 7238207"/>
                <a:gd name="connsiteX33" fmla="*/ 1321000 w 2223793"/>
                <a:gd name="connsiteY33" fmla="*/ 4959572 h 7238207"/>
                <a:gd name="connsiteX34" fmla="*/ 1364869 w 2223793"/>
                <a:gd name="connsiteY34" fmla="*/ 5098901 h 7238207"/>
                <a:gd name="connsiteX35" fmla="*/ 1272774 w 2223793"/>
                <a:gd name="connsiteY35" fmla="*/ 5539936 h 7238207"/>
                <a:gd name="connsiteX36" fmla="*/ 1273796 w 2223793"/>
                <a:gd name="connsiteY36" fmla="*/ 6345956 h 7238207"/>
                <a:gd name="connsiteX37" fmla="*/ 1346961 w 2223793"/>
                <a:gd name="connsiteY37" fmla="*/ 6525969 h 7238207"/>
                <a:gd name="connsiteX38" fmla="*/ 1296181 w 2223793"/>
                <a:gd name="connsiteY38" fmla="*/ 6727406 h 7238207"/>
                <a:gd name="connsiteX39" fmla="*/ 1314359 w 2223793"/>
                <a:gd name="connsiteY39" fmla="*/ 6813732 h 7238207"/>
                <a:gd name="connsiteX40" fmla="*/ 1324155 w 2223793"/>
                <a:gd name="connsiteY40" fmla="*/ 7006516 h 7238207"/>
                <a:gd name="connsiteX41" fmla="*/ 1770929 w 2223793"/>
                <a:gd name="connsiteY41" fmla="*/ 7174811 h 7238207"/>
                <a:gd name="connsiteX42" fmla="*/ 2199582 w 2223793"/>
                <a:gd name="connsiteY42" fmla="*/ 7184817 h 7238207"/>
                <a:gd name="connsiteX43" fmla="*/ 2182426 w 2223793"/>
                <a:gd name="connsiteY43" fmla="*/ 7032478 h 7238207"/>
                <a:gd name="connsiteX44" fmla="*/ 1697823 w 2223793"/>
                <a:gd name="connsiteY44" fmla="*/ 6666141 h 7238207"/>
                <a:gd name="connsiteX45" fmla="*/ 1718706 w 2223793"/>
                <a:gd name="connsiteY45" fmla="*/ 6535764 h 7238207"/>
                <a:gd name="connsiteX46" fmla="*/ 1679193 w 2223793"/>
                <a:gd name="connsiteY46" fmla="*/ 6436759 h 7238207"/>
                <a:gd name="connsiteX47" fmla="*/ 1667926 w 2223793"/>
                <a:gd name="connsiteY47" fmla="*/ 6235862 h 7238207"/>
                <a:gd name="connsiteX48" fmla="*/ 1689590 w 2223793"/>
                <a:gd name="connsiteY48" fmla="*/ 5965406 h 7238207"/>
                <a:gd name="connsiteX49" fmla="*/ 1738207 w 2223793"/>
                <a:gd name="connsiteY49" fmla="*/ 5497901 h 7238207"/>
                <a:gd name="connsiteX50" fmla="*/ 1749625 w 2223793"/>
                <a:gd name="connsiteY50" fmla="*/ 5349496 h 7238207"/>
                <a:gd name="connsiteX51" fmla="*/ 1808187 w 2223793"/>
                <a:gd name="connsiteY51" fmla="*/ 5303013 h 7238207"/>
                <a:gd name="connsiteX52" fmla="*/ 1894783 w 2223793"/>
                <a:gd name="connsiteY52" fmla="*/ 5083337 h 7238207"/>
                <a:gd name="connsiteX53" fmla="*/ 1919933 w 2223793"/>
                <a:gd name="connsiteY53" fmla="*/ 4791188 h 7238207"/>
                <a:gd name="connsiteX54" fmla="*/ 1910949 w 2223793"/>
                <a:gd name="connsiteY54" fmla="*/ 4334468 h 7238207"/>
                <a:gd name="connsiteX55" fmla="*/ 1891628 w 2223793"/>
                <a:gd name="connsiteY55" fmla="*/ 3888265 h 7238207"/>
                <a:gd name="connsiteX56" fmla="*/ 1865938 w 2223793"/>
                <a:gd name="connsiteY56" fmla="*/ 3570335 h 7238207"/>
                <a:gd name="connsiteX57" fmla="*/ 2066833 w 2223793"/>
                <a:gd name="connsiteY57" fmla="*/ 2639769 h 7238207"/>
                <a:gd name="connsiteX58" fmla="*/ 2053283 w 2223793"/>
                <a:gd name="connsiteY58" fmla="*/ 2390376 h 7238207"/>
                <a:gd name="connsiteX59" fmla="*/ 1991776 w 2223793"/>
                <a:gd name="connsiteY59" fmla="*/ 1850606 h 7238207"/>
                <a:gd name="connsiteX60" fmla="*/ 1947035 w 2223793"/>
                <a:gd name="connsiteY60" fmla="*/ 1662721 h 7238207"/>
                <a:gd name="connsiteX61" fmla="*/ 1932613 w 2223793"/>
                <a:gd name="connsiteY61" fmla="*/ 1418226 h 7238207"/>
                <a:gd name="connsiteX62" fmla="*/ 1884988 w 2223793"/>
                <a:gd name="connsiteY62" fmla="*/ 1288030 h 7238207"/>
                <a:gd name="connsiteX63" fmla="*/ 1418263 w 2223793"/>
                <a:gd name="connsiteY63" fmla="*/ 1120667 h 7238207"/>
                <a:gd name="connsiteX64" fmla="*/ 1319797 w 2223793"/>
                <a:gd name="connsiteY64" fmla="*/ 1005767 h 7238207"/>
                <a:gd name="connsiteX65" fmla="*/ 1375806 w 2223793"/>
                <a:gd name="connsiteY65" fmla="*/ 807213 h 7238207"/>
                <a:gd name="connsiteX66" fmla="*/ 1443983 w 2223793"/>
                <a:gd name="connsiteY66" fmla="*/ 608601 h 7238207"/>
                <a:gd name="connsiteX67" fmla="*/ 1455492 w 2223793"/>
                <a:gd name="connsiteY67" fmla="*/ 366449 h 7238207"/>
                <a:gd name="connsiteX68" fmla="*/ 1341522 w 2223793"/>
                <a:gd name="connsiteY68" fmla="*/ 129465 h 7238207"/>
                <a:gd name="connsiteX69" fmla="*/ 1059799 w 2223793"/>
                <a:gd name="connsiteY69" fmla="*/ 683 h 7238207"/>
                <a:gd name="connsiteX0" fmla="*/ 1059799 w 2223793"/>
                <a:gd name="connsiteY0" fmla="*/ 632 h 7238156"/>
                <a:gd name="connsiteX1" fmla="*/ 808662 w 2223793"/>
                <a:gd name="connsiteY1" fmla="*/ 119018 h 7238156"/>
                <a:gd name="connsiteX2" fmla="*/ 710799 w 2223793"/>
                <a:gd name="connsiteY2" fmla="*/ 285571 h 7238156"/>
                <a:gd name="connsiteX3" fmla="*/ 698118 w 2223793"/>
                <a:gd name="connsiteY3" fmla="*/ 574806 h 7238156"/>
                <a:gd name="connsiteX4" fmla="*/ 868967 w 2223793"/>
                <a:gd name="connsiteY4" fmla="*/ 885645 h 7238156"/>
                <a:gd name="connsiteX5" fmla="*/ 744872 w 2223793"/>
                <a:gd name="connsiteY5" fmla="*/ 1025906 h 7238156"/>
                <a:gd name="connsiteX6" fmla="*/ 112196 w 2223793"/>
                <a:gd name="connsiteY6" fmla="*/ 1252764 h 7238156"/>
                <a:gd name="connsiteX7" fmla="*/ 10576 w 2223793"/>
                <a:gd name="connsiteY7" fmla="*/ 2197211 h 7238156"/>
                <a:gd name="connsiteX8" fmla="*/ 323759 w 2223793"/>
                <a:gd name="connsiteY8" fmla="*/ 3003141 h 7238156"/>
                <a:gd name="connsiteX9" fmla="*/ 252457 w 2223793"/>
                <a:gd name="connsiteY9" fmla="*/ 3800025 h 7238156"/>
                <a:gd name="connsiteX10" fmla="*/ 387820 w 2223793"/>
                <a:gd name="connsiteY10" fmla="*/ 3970063 h 7238156"/>
                <a:gd name="connsiteX11" fmla="*/ 445301 w 2223793"/>
                <a:gd name="connsiteY11" fmla="*/ 4215098 h 7238156"/>
                <a:gd name="connsiteX12" fmla="*/ 506508 w 2223793"/>
                <a:gd name="connsiteY12" fmla="*/ 4615180 h 7238156"/>
                <a:gd name="connsiteX13" fmla="*/ 515162 w 2223793"/>
                <a:gd name="connsiteY13" fmla="*/ 4779599 h 7238156"/>
                <a:gd name="connsiteX14" fmla="*/ 501248 w 2223793"/>
                <a:gd name="connsiteY14" fmla="*/ 4966522 h 7238156"/>
                <a:gd name="connsiteX15" fmla="*/ 469518 w 2223793"/>
                <a:gd name="connsiteY15" fmla="*/ 5112132 h 7238156"/>
                <a:gd name="connsiteX16" fmla="*/ 393589 w 2223793"/>
                <a:gd name="connsiteY16" fmla="*/ 6139690 h 7238156"/>
                <a:gd name="connsiteX17" fmla="*/ 358974 w 2223793"/>
                <a:gd name="connsiteY17" fmla="*/ 6589979 h 7238156"/>
                <a:gd name="connsiteX18" fmla="*/ 430818 w 2223793"/>
                <a:gd name="connsiteY18" fmla="*/ 6813080 h 7238156"/>
                <a:gd name="connsiteX19" fmla="*/ 377694 w 2223793"/>
                <a:gd name="connsiteY19" fmla="*/ 6968094 h 7238156"/>
                <a:gd name="connsiteX20" fmla="*/ 616090 w 2223793"/>
                <a:gd name="connsiteY20" fmla="*/ 7230167 h 7238156"/>
                <a:gd name="connsiteX21" fmla="*/ 968845 w 2223793"/>
                <a:gd name="connsiteY21" fmla="*/ 7122567 h 7238156"/>
                <a:gd name="connsiteX22" fmla="*/ 735348 w 2223793"/>
                <a:gd name="connsiteY22" fmla="*/ 6830387 h 7238156"/>
                <a:gd name="connsiteX23" fmla="*/ 763652 w 2223793"/>
                <a:gd name="connsiteY23" fmla="*/ 6565430 h 7238156"/>
                <a:gd name="connsiteX24" fmla="*/ 749500 w 2223793"/>
                <a:gd name="connsiteY24" fmla="*/ 6235811 h 7238156"/>
                <a:gd name="connsiteX25" fmla="*/ 867076 w 2223793"/>
                <a:gd name="connsiteY25" fmla="*/ 5474773 h 7238156"/>
                <a:gd name="connsiteX26" fmla="*/ 916593 w 2223793"/>
                <a:gd name="connsiteY26" fmla="*/ 5365881 h 7238156"/>
                <a:gd name="connsiteX27" fmla="*/ 909080 w 2223793"/>
                <a:gd name="connsiteY27" fmla="*/ 5294579 h 7238156"/>
                <a:gd name="connsiteX28" fmla="*/ 982126 w 2223793"/>
                <a:gd name="connsiteY28" fmla="*/ 5197586 h 7238156"/>
                <a:gd name="connsiteX29" fmla="*/ 984140 w 2223793"/>
                <a:gd name="connsiteY29" fmla="*/ 5054711 h 7238156"/>
                <a:gd name="connsiteX30" fmla="*/ 1140295 w 2223793"/>
                <a:gd name="connsiteY30" fmla="*/ 4364014 h 7238156"/>
                <a:gd name="connsiteX31" fmla="*/ 1286926 w 2223793"/>
                <a:gd name="connsiteY31" fmla="*/ 4635611 h 7238156"/>
                <a:gd name="connsiteX32" fmla="*/ 1351588 w 2223793"/>
                <a:gd name="connsiteY32" fmla="*/ 4865683 h 7238156"/>
                <a:gd name="connsiteX33" fmla="*/ 1321000 w 2223793"/>
                <a:gd name="connsiteY33" fmla="*/ 4959521 h 7238156"/>
                <a:gd name="connsiteX34" fmla="*/ 1364869 w 2223793"/>
                <a:gd name="connsiteY34" fmla="*/ 5098850 h 7238156"/>
                <a:gd name="connsiteX35" fmla="*/ 1272774 w 2223793"/>
                <a:gd name="connsiteY35" fmla="*/ 5539885 h 7238156"/>
                <a:gd name="connsiteX36" fmla="*/ 1273796 w 2223793"/>
                <a:gd name="connsiteY36" fmla="*/ 6345905 h 7238156"/>
                <a:gd name="connsiteX37" fmla="*/ 1346961 w 2223793"/>
                <a:gd name="connsiteY37" fmla="*/ 6525918 h 7238156"/>
                <a:gd name="connsiteX38" fmla="*/ 1296181 w 2223793"/>
                <a:gd name="connsiteY38" fmla="*/ 6727355 h 7238156"/>
                <a:gd name="connsiteX39" fmla="*/ 1314359 w 2223793"/>
                <a:gd name="connsiteY39" fmla="*/ 6813681 h 7238156"/>
                <a:gd name="connsiteX40" fmla="*/ 1324155 w 2223793"/>
                <a:gd name="connsiteY40" fmla="*/ 7006465 h 7238156"/>
                <a:gd name="connsiteX41" fmla="*/ 1770929 w 2223793"/>
                <a:gd name="connsiteY41" fmla="*/ 7174760 h 7238156"/>
                <a:gd name="connsiteX42" fmla="*/ 2199582 w 2223793"/>
                <a:gd name="connsiteY42" fmla="*/ 7184766 h 7238156"/>
                <a:gd name="connsiteX43" fmla="*/ 2182426 w 2223793"/>
                <a:gd name="connsiteY43" fmla="*/ 7032427 h 7238156"/>
                <a:gd name="connsiteX44" fmla="*/ 1697823 w 2223793"/>
                <a:gd name="connsiteY44" fmla="*/ 6666090 h 7238156"/>
                <a:gd name="connsiteX45" fmla="*/ 1718706 w 2223793"/>
                <a:gd name="connsiteY45" fmla="*/ 6535713 h 7238156"/>
                <a:gd name="connsiteX46" fmla="*/ 1679193 w 2223793"/>
                <a:gd name="connsiteY46" fmla="*/ 6436708 h 7238156"/>
                <a:gd name="connsiteX47" fmla="*/ 1667926 w 2223793"/>
                <a:gd name="connsiteY47" fmla="*/ 6235811 h 7238156"/>
                <a:gd name="connsiteX48" fmla="*/ 1689590 w 2223793"/>
                <a:gd name="connsiteY48" fmla="*/ 5965355 h 7238156"/>
                <a:gd name="connsiteX49" fmla="*/ 1738207 w 2223793"/>
                <a:gd name="connsiteY49" fmla="*/ 5497850 h 7238156"/>
                <a:gd name="connsiteX50" fmla="*/ 1749625 w 2223793"/>
                <a:gd name="connsiteY50" fmla="*/ 5349445 h 7238156"/>
                <a:gd name="connsiteX51" fmla="*/ 1808187 w 2223793"/>
                <a:gd name="connsiteY51" fmla="*/ 5302962 h 7238156"/>
                <a:gd name="connsiteX52" fmla="*/ 1894783 w 2223793"/>
                <a:gd name="connsiteY52" fmla="*/ 5083286 h 7238156"/>
                <a:gd name="connsiteX53" fmla="*/ 1919933 w 2223793"/>
                <a:gd name="connsiteY53" fmla="*/ 4791137 h 7238156"/>
                <a:gd name="connsiteX54" fmla="*/ 1910949 w 2223793"/>
                <a:gd name="connsiteY54" fmla="*/ 4334417 h 7238156"/>
                <a:gd name="connsiteX55" fmla="*/ 1891628 w 2223793"/>
                <a:gd name="connsiteY55" fmla="*/ 3888214 h 7238156"/>
                <a:gd name="connsiteX56" fmla="*/ 1865938 w 2223793"/>
                <a:gd name="connsiteY56" fmla="*/ 3570284 h 7238156"/>
                <a:gd name="connsiteX57" fmla="*/ 2066833 w 2223793"/>
                <a:gd name="connsiteY57" fmla="*/ 2639718 h 7238156"/>
                <a:gd name="connsiteX58" fmla="*/ 2053283 w 2223793"/>
                <a:gd name="connsiteY58" fmla="*/ 2390325 h 7238156"/>
                <a:gd name="connsiteX59" fmla="*/ 1991776 w 2223793"/>
                <a:gd name="connsiteY59" fmla="*/ 1850555 h 7238156"/>
                <a:gd name="connsiteX60" fmla="*/ 1947035 w 2223793"/>
                <a:gd name="connsiteY60" fmla="*/ 1662670 h 7238156"/>
                <a:gd name="connsiteX61" fmla="*/ 1932613 w 2223793"/>
                <a:gd name="connsiteY61" fmla="*/ 1418175 h 7238156"/>
                <a:gd name="connsiteX62" fmla="*/ 1884988 w 2223793"/>
                <a:gd name="connsiteY62" fmla="*/ 1287979 h 7238156"/>
                <a:gd name="connsiteX63" fmla="*/ 1418263 w 2223793"/>
                <a:gd name="connsiteY63" fmla="*/ 1120616 h 7238156"/>
                <a:gd name="connsiteX64" fmla="*/ 1319797 w 2223793"/>
                <a:gd name="connsiteY64" fmla="*/ 1005716 h 7238156"/>
                <a:gd name="connsiteX65" fmla="*/ 1375806 w 2223793"/>
                <a:gd name="connsiteY65" fmla="*/ 807162 h 7238156"/>
                <a:gd name="connsiteX66" fmla="*/ 1443983 w 2223793"/>
                <a:gd name="connsiteY66" fmla="*/ 608550 h 7238156"/>
                <a:gd name="connsiteX67" fmla="*/ 1455492 w 2223793"/>
                <a:gd name="connsiteY67" fmla="*/ 366398 h 7238156"/>
                <a:gd name="connsiteX68" fmla="*/ 1379021 w 2223793"/>
                <a:gd name="connsiteY68" fmla="*/ 135183 h 7238156"/>
                <a:gd name="connsiteX69" fmla="*/ 1059799 w 2223793"/>
                <a:gd name="connsiteY69" fmla="*/ 632 h 7238156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54544 w 2223793"/>
                <a:gd name="connsiteY4" fmla="*/ 882679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95683 w 2264509"/>
                <a:gd name="connsiteY56" fmla="*/ 3828242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6634"/>
                <a:gd name="connsiteX1" fmla="*/ 849378 w 2264509"/>
                <a:gd name="connsiteY1" fmla="*/ 118937 h 7236634"/>
                <a:gd name="connsiteX2" fmla="*/ 751515 w 2264509"/>
                <a:gd name="connsiteY2" fmla="*/ 285490 h 7236634"/>
                <a:gd name="connsiteX3" fmla="*/ 756141 w 2264509"/>
                <a:gd name="connsiteY3" fmla="*/ 566071 h 7236634"/>
                <a:gd name="connsiteX4" fmla="*/ 895260 w 2264509"/>
                <a:gd name="connsiteY4" fmla="*/ 882679 h 7236634"/>
                <a:gd name="connsiteX5" fmla="*/ 785588 w 2264509"/>
                <a:gd name="connsiteY5" fmla="*/ 1025825 h 7236634"/>
                <a:gd name="connsiteX6" fmla="*/ 152912 w 2264509"/>
                <a:gd name="connsiteY6" fmla="*/ 1252683 h 7236634"/>
                <a:gd name="connsiteX7" fmla="*/ 8160 w 2264509"/>
                <a:gd name="connsiteY7" fmla="*/ 2283394 h 7236634"/>
                <a:gd name="connsiteX8" fmla="*/ 416233 w 2264509"/>
                <a:gd name="connsiteY8" fmla="*/ 2735641 h 7236634"/>
                <a:gd name="connsiteX9" fmla="*/ 293173 w 2264509"/>
                <a:gd name="connsiteY9" fmla="*/ 3799944 h 7236634"/>
                <a:gd name="connsiteX10" fmla="*/ 428536 w 2264509"/>
                <a:gd name="connsiteY10" fmla="*/ 3969982 h 7236634"/>
                <a:gd name="connsiteX11" fmla="*/ 486017 w 2264509"/>
                <a:gd name="connsiteY11" fmla="*/ 4215017 h 7236634"/>
                <a:gd name="connsiteX12" fmla="*/ 547224 w 2264509"/>
                <a:gd name="connsiteY12" fmla="*/ 4615099 h 7236634"/>
                <a:gd name="connsiteX13" fmla="*/ 555878 w 2264509"/>
                <a:gd name="connsiteY13" fmla="*/ 4779518 h 7236634"/>
                <a:gd name="connsiteX14" fmla="*/ 541964 w 2264509"/>
                <a:gd name="connsiteY14" fmla="*/ 4966441 h 7236634"/>
                <a:gd name="connsiteX15" fmla="*/ 510234 w 2264509"/>
                <a:gd name="connsiteY15" fmla="*/ 5112051 h 7236634"/>
                <a:gd name="connsiteX16" fmla="*/ 434305 w 2264509"/>
                <a:gd name="connsiteY16" fmla="*/ 6139609 h 7236634"/>
                <a:gd name="connsiteX17" fmla="*/ 399690 w 2264509"/>
                <a:gd name="connsiteY17" fmla="*/ 6589898 h 7236634"/>
                <a:gd name="connsiteX18" fmla="*/ 471534 w 2264509"/>
                <a:gd name="connsiteY18" fmla="*/ 6812999 h 7236634"/>
                <a:gd name="connsiteX19" fmla="*/ 436821 w 2264509"/>
                <a:gd name="connsiteY19" fmla="*/ 7004834 h 7236634"/>
                <a:gd name="connsiteX20" fmla="*/ 656806 w 2264509"/>
                <a:gd name="connsiteY20" fmla="*/ 7230086 h 7236634"/>
                <a:gd name="connsiteX21" fmla="*/ 1018766 w 2264509"/>
                <a:gd name="connsiteY21" fmla="*/ 7101007 h 7236634"/>
                <a:gd name="connsiteX22" fmla="*/ 776064 w 2264509"/>
                <a:gd name="connsiteY22" fmla="*/ 6830306 h 7236634"/>
                <a:gd name="connsiteX23" fmla="*/ 804368 w 2264509"/>
                <a:gd name="connsiteY23" fmla="*/ 6565349 h 7236634"/>
                <a:gd name="connsiteX24" fmla="*/ 790216 w 2264509"/>
                <a:gd name="connsiteY24" fmla="*/ 6235730 h 7236634"/>
                <a:gd name="connsiteX25" fmla="*/ 907792 w 2264509"/>
                <a:gd name="connsiteY25" fmla="*/ 5474692 h 7236634"/>
                <a:gd name="connsiteX26" fmla="*/ 957309 w 2264509"/>
                <a:gd name="connsiteY26" fmla="*/ 5365800 h 7236634"/>
                <a:gd name="connsiteX27" fmla="*/ 949796 w 2264509"/>
                <a:gd name="connsiteY27" fmla="*/ 5294498 h 7236634"/>
                <a:gd name="connsiteX28" fmla="*/ 1022842 w 2264509"/>
                <a:gd name="connsiteY28" fmla="*/ 5197505 h 7236634"/>
                <a:gd name="connsiteX29" fmla="*/ 1024856 w 2264509"/>
                <a:gd name="connsiteY29" fmla="*/ 5054630 h 7236634"/>
                <a:gd name="connsiteX30" fmla="*/ 1250022 w 2264509"/>
                <a:gd name="connsiteY30" fmla="*/ 4234537 h 7236634"/>
                <a:gd name="connsiteX31" fmla="*/ 1388027 w 2264509"/>
                <a:gd name="connsiteY31" fmla="*/ 4644157 h 7236634"/>
                <a:gd name="connsiteX32" fmla="*/ 1392304 w 2264509"/>
                <a:gd name="connsiteY32" fmla="*/ 4865602 h 7236634"/>
                <a:gd name="connsiteX33" fmla="*/ 1361716 w 2264509"/>
                <a:gd name="connsiteY33" fmla="*/ 4959440 h 7236634"/>
                <a:gd name="connsiteX34" fmla="*/ 1405585 w 2264509"/>
                <a:gd name="connsiteY34" fmla="*/ 5098769 h 7236634"/>
                <a:gd name="connsiteX35" fmla="*/ 1313490 w 2264509"/>
                <a:gd name="connsiteY35" fmla="*/ 5539804 h 7236634"/>
                <a:gd name="connsiteX36" fmla="*/ 1314512 w 2264509"/>
                <a:gd name="connsiteY36" fmla="*/ 6345824 h 7236634"/>
                <a:gd name="connsiteX37" fmla="*/ 1387677 w 2264509"/>
                <a:gd name="connsiteY37" fmla="*/ 6525837 h 7236634"/>
                <a:gd name="connsiteX38" fmla="*/ 1336897 w 2264509"/>
                <a:gd name="connsiteY38" fmla="*/ 6727274 h 7236634"/>
                <a:gd name="connsiteX39" fmla="*/ 1355075 w 2264509"/>
                <a:gd name="connsiteY39" fmla="*/ 6813600 h 7236634"/>
                <a:gd name="connsiteX40" fmla="*/ 1364871 w 2264509"/>
                <a:gd name="connsiteY40" fmla="*/ 7006384 h 7236634"/>
                <a:gd name="connsiteX41" fmla="*/ 1811645 w 2264509"/>
                <a:gd name="connsiteY41" fmla="*/ 7174679 h 7236634"/>
                <a:gd name="connsiteX42" fmla="*/ 2240298 w 2264509"/>
                <a:gd name="connsiteY42" fmla="*/ 7184685 h 7236634"/>
                <a:gd name="connsiteX43" fmla="*/ 2223142 w 2264509"/>
                <a:gd name="connsiteY43" fmla="*/ 7032346 h 7236634"/>
                <a:gd name="connsiteX44" fmla="*/ 1738539 w 2264509"/>
                <a:gd name="connsiteY44" fmla="*/ 6666009 h 7236634"/>
                <a:gd name="connsiteX45" fmla="*/ 1759422 w 2264509"/>
                <a:gd name="connsiteY45" fmla="*/ 6535632 h 7236634"/>
                <a:gd name="connsiteX46" fmla="*/ 1719909 w 2264509"/>
                <a:gd name="connsiteY46" fmla="*/ 6436627 h 7236634"/>
                <a:gd name="connsiteX47" fmla="*/ 1708642 w 2264509"/>
                <a:gd name="connsiteY47" fmla="*/ 6235730 h 7236634"/>
                <a:gd name="connsiteX48" fmla="*/ 1730306 w 2264509"/>
                <a:gd name="connsiteY48" fmla="*/ 5965274 h 7236634"/>
                <a:gd name="connsiteX49" fmla="*/ 1778923 w 2264509"/>
                <a:gd name="connsiteY49" fmla="*/ 5497769 h 7236634"/>
                <a:gd name="connsiteX50" fmla="*/ 1790341 w 2264509"/>
                <a:gd name="connsiteY50" fmla="*/ 5349364 h 7236634"/>
                <a:gd name="connsiteX51" fmla="*/ 1848903 w 2264509"/>
                <a:gd name="connsiteY51" fmla="*/ 5302881 h 7236634"/>
                <a:gd name="connsiteX52" fmla="*/ 1935499 w 2264509"/>
                <a:gd name="connsiteY52" fmla="*/ 5083205 h 7236634"/>
                <a:gd name="connsiteX53" fmla="*/ 1960649 w 2264509"/>
                <a:gd name="connsiteY53" fmla="*/ 4791056 h 7236634"/>
                <a:gd name="connsiteX54" fmla="*/ 1951665 w 2264509"/>
                <a:gd name="connsiteY54" fmla="*/ 4334336 h 7236634"/>
                <a:gd name="connsiteX55" fmla="*/ 1932344 w 2264509"/>
                <a:gd name="connsiteY55" fmla="*/ 3888133 h 7236634"/>
                <a:gd name="connsiteX56" fmla="*/ 2114094 w 2264509"/>
                <a:gd name="connsiteY56" fmla="*/ 3794489 h 7236634"/>
                <a:gd name="connsiteX57" fmla="*/ 1762492 w 2264509"/>
                <a:gd name="connsiteY57" fmla="*/ 2682768 h 7236634"/>
                <a:gd name="connsiteX58" fmla="*/ 2171636 w 2264509"/>
                <a:gd name="connsiteY58" fmla="*/ 2450629 h 7236634"/>
                <a:gd name="connsiteX59" fmla="*/ 2032492 w 2264509"/>
                <a:gd name="connsiteY59" fmla="*/ 1850474 h 7236634"/>
                <a:gd name="connsiteX60" fmla="*/ 1987751 w 2264509"/>
                <a:gd name="connsiteY60" fmla="*/ 1662589 h 7236634"/>
                <a:gd name="connsiteX61" fmla="*/ 1973329 w 2264509"/>
                <a:gd name="connsiteY61" fmla="*/ 1418094 h 7236634"/>
                <a:gd name="connsiteX62" fmla="*/ 1925704 w 2264509"/>
                <a:gd name="connsiteY62" fmla="*/ 1287898 h 7236634"/>
                <a:gd name="connsiteX63" fmla="*/ 1458979 w 2264509"/>
                <a:gd name="connsiteY63" fmla="*/ 1120535 h 7236634"/>
                <a:gd name="connsiteX64" fmla="*/ 1360513 w 2264509"/>
                <a:gd name="connsiteY64" fmla="*/ 1005635 h 7236634"/>
                <a:gd name="connsiteX65" fmla="*/ 1416522 w 2264509"/>
                <a:gd name="connsiteY65" fmla="*/ 807081 h 7236634"/>
                <a:gd name="connsiteX66" fmla="*/ 1484699 w 2264509"/>
                <a:gd name="connsiteY66" fmla="*/ 608469 h 7236634"/>
                <a:gd name="connsiteX67" fmla="*/ 1496208 w 2264509"/>
                <a:gd name="connsiteY67" fmla="*/ 366317 h 7236634"/>
                <a:gd name="connsiteX68" fmla="*/ 1413968 w 2264509"/>
                <a:gd name="connsiteY68" fmla="*/ 146640 h 7236634"/>
                <a:gd name="connsiteX69" fmla="*/ 1100515 w 2264509"/>
                <a:gd name="connsiteY69" fmla="*/ 551 h 7236634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09205 w 2264509"/>
                <a:gd name="connsiteY19" fmla="*/ 698642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86424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95629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64509" h="7217346">
                  <a:moveTo>
                    <a:pt x="1100515" y="551"/>
                  </a:moveTo>
                  <a:cubicBezTo>
                    <a:pt x="956227" y="12130"/>
                    <a:pt x="938859" y="78513"/>
                    <a:pt x="849378" y="118937"/>
                  </a:cubicBezTo>
                  <a:lnTo>
                    <a:pt x="751515" y="285490"/>
                  </a:lnTo>
                  <a:cubicBezTo>
                    <a:pt x="752096" y="382863"/>
                    <a:pt x="735368" y="474467"/>
                    <a:pt x="756141" y="566071"/>
                  </a:cubicBezTo>
                  <a:cubicBezTo>
                    <a:pt x="839051" y="656223"/>
                    <a:pt x="861387" y="780989"/>
                    <a:pt x="895260" y="882679"/>
                  </a:cubicBezTo>
                  <a:cubicBezTo>
                    <a:pt x="860625" y="930394"/>
                    <a:pt x="851952" y="995418"/>
                    <a:pt x="785588" y="1025825"/>
                  </a:cubicBezTo>
                  <a:cubicBezTo>
                    <a:pt x="571811" y="1111059"/>
                    <a:pt x="311147" y="1083246"/>
                    <a:pt x="152912" y="1252683"/>
                  </a:cubicBezTo>
                  <a:cubicBezTo>
                    <a:pt x="117116" y="1305967"/>
                    <a:pt x="-36811" y="1976270"/>
                    <a:pt x="8160" y="2283394"/>
                  </a:cubicBezTo>
                  <a:cubicBezTo>
                    <a:pt x="74946" y="2644124"/>
                    <a:pt x="199451" y="2599388"/>
                    <a:pt x="416233" y="2735641"/>
                  </a:cubicBezTo>
                  <a:cubicBezTo>
                    <a:pt x="378043" y="2987808"/>
                    <a:pt x="305402" y="3596814"/>
                    <a:pt x="293173" y="3799944"/>
                  </a:cubicBezTo>
                  <a:cubicBezTo>
                    <a:pt x="303163" y="3909481"/>
                    <a:pt x="451194" y="3871613"/>
                    <a:pt x="428536" y="3969982"/>
                  </a:cubicBezTo>
                  <a:cubicBezTo>
                    <a:pt x="367409" y="4161754"/>
                    <a:pt x="494289" y="4163739"/>
                    <a:pt x="486017" y="4215017"/>
                  </a:cubicBezTo>
                  <a:cubicBezTo>
                    <a:pt x="446666" y="4442245"/>
                    <a:pt x="558870" y="4554782"/>
                    <a:pt x="547224" y="4615099"/>
                  </a:cubicBezTo>
                  <a:cubicBezTo>
                    <a:pt x="499734" y="4714755"/>
                    <a:pt x="576381" y="4760555"/>
                    <a:pt x="555878" y="4779518"/>
                  </a:cubicBezTo>
                  <a:cubicBezTo>
                    <a:pt x="497416" y="4853314"/>
                    <a:pt x="584173" y="4940219"/>
                    <a:pt x="541964" y="4966441"/>
                  </a:cubicBezTo>
                  <a:cubicBezTo>
                    <a:pt x="485235" y="5009209"/>
                    <a:pt x="536153" y="5069650"/>
                    <a:pt x="510234" y="5112051"/>
                  </a:cubicBezTo>
                  <a:cubicBezTo>
                    <a:pt x="386849" y="5389188"/>
                    <a:pt x="370194" y="5876895"/>
                    <a:pt x="434305" y="6139609"/>
                  </a:cubicBezTo>
                  <a:cubicBezTo>
                    <a:pt x="459079" y="6235267"/>
                    <a:pt x="377433" y="6489390"/>
                    <a:pt x="399690" y="6589898"/>
                  </a:cubicBezTo>
                  <a:cubicBezTo>
                    <a:pt x="435770" y="6685927"/>
                    <a:pt x="436189" y="6732311"/>
                    <a:pt x="471534" y="6812999"/>
                  </a:cubicBezTo>
                  <a:cubicBezTo>
                    <a:pt x="488173" y="6860456"/>
                    <a:pt x="399805" y="6945471"/>
                    <a:pt x="409205" y="6995629"/>
                  </a:cubicBezTo>
                  <a:cubicBezTo>
                    <a:pt x="442517" y="7119524"/>
                    <a:pt x="574205" y="7160756"/>
                    <a:pt x="712039" y="7208607"/>
                  </a:cubicBezTo>
                  <a:cubicBezTo>
                    <a:pt x="997889" y="7240046"/>
                    <a:pt x="1125087" y="7182616"/>
                    <a:pt x="1018766" y="7101007"/>
                  </a:cubicBezTo>
                  <a:cubicBezTo>
                    <a:pt x="882408" y="6986307"/>
                    <a:pt x="865108" y="6968450"/>
                    <a:pt x="760721" y="6842580"/>
                  </a:cubicBezTo>
                  <a:cubicBezTo>
                    <a:pt x="746528" y="6774595"/>
                    <a:pt x="754550" y="6666168"/>
                    <a:pt x="804368" y="6565349"/>
                  </a:cubicBezTo>
                  <a:cubicBezTo>
                    <a:pt x="828823" y="6456110"/>
                    <a:pt x="768773" y="6288448"/>
                    <a:pt x="790216" y="6235730"/>
                  </a:cubicBezTo>
                  <a:cubicBezTo>
                    <a:pt x="853381" y="6041579"/>
                    <a:pt x="928500" y="5651410"/>
                    <a:pt x="907792" y="5474692"/>
                  </a:cubicBezTo>
                  <a:cubicBezTo>
                    <a:pt x="898623" y="5424894"/>
                    <a:pt x="967135" y="5402562"/>
                    <a:pt x="957309" y="5365800"/>
                  </a:cubicBezTo>
                  <a:cubicBezTo>
                    <a:pt x="941343" y="5331456"/>
                    <a:pt x="934032" y="5317304"/>
                    <a:pt x="949796" y="5294498"/>
                  </a:cubicBezTo>
                  <a:cubicBezTo>
                    <a:pt x="959313" y="5253146"/>
                    <a:pt x="997985" y="5250763"/>
                    <a:pt x="1022842" y="5197505"/>
                  </a:cubicBezTo>
                  <a:cubicBezTo>
                    <a:pt x="1034090" y="5145340"/>
                    <a:pt x="999185" y="5110908"/>
                    <a:pt x="1024856" y="5054630"/>
                  </a:cubicBezTo>
                  <a:cubicBezTo>
                    <a:pt x="1158637" y="4659979"/>
                    <a:pt x="1173932" y="4239775"/>
                    <a:pt x="1250022" y="4234537"/>
                  </a:cubicBezTo>
                  <a:cubicBezTo>
                    <a:pt x="1366949" y="4225072"/>
                    <a:pt x="1304762" y="4516209"/>
                    <a:pt x="1388027" y="4644157"/>
                  </a:cubicBezTo>
                  <a:cubicBezTo>
                    <a:pt x="1423878" y="4693049"/>
                    <a:pt x="1347674" y="4797565"/>
                    <a:pt x="1392304" y="4865602"/>
                  </a:cubicBezTo>
                  <a:cubicBezTo>
                    <a:pt x="1434272" y="4906086"/>
                    <a:pt x="1362708" y="4925093"/>
                    <a:pt x="1364785" y="4971714"/>
                  </a:cubicBezTo>
                  <a:cubicBezTo>
                    <a:pt x="1369180" y="5026340"/>
                    <a:pt x="1419601" y="5044142"/>
                    <a:pt x="1405585" y="5098769"/>
                  </a:cubicBezTo>
                  <a:cubicBezTo>
                    <a:pt x="1360464" y="5208282"/>
                    <a:pt x="1344188" y="5392792"/>
                    <a:pt x="1313490" y="5539804"/>
                  </a:cubicBezTo>
                  <a:cubicBezTo>
                    <a:pt x="1285330" y="5690352"/>
                    <a:pt x="1328109" y="6161294"/>
                    <a:pt x="1314512" y="6345824"/>
                  </a:cubicBezTo>
                  <a:cubicBezTo>
                    <a:pt x="1318223" y="6455358"/>
                    <a:pt x="1397139" y="6492211"/>
                    <a:pt x="1369266" y="6519700"/>
                  </a:cubicBezTo>
                  <a:cubicBezTo>
                    <a:pt x="1281188" y="6581076"/>
                    <a:pt x="1395947" y="6650005"/>
                    <a:pt x="1336897" y="6727274"/>
                  </a:cubicBezTo>
                  <a:cubicBezTo>
                    <a:pt x="1318409" y="6752980"/>
                    <a:pt x="1364359" y="6784825"/>
                    <a:pt x="1355075" y="6813600"/>
                  </a:cubicBezTo>
                  <a:cubicBezTo>
                    <a:pt x="1351610" y="6867285"/>
                    <a:pt x="1310646" y="6977246"/>
                    <a:pt x="1364871" y="7006384"/>
                  </a:cubicBezTo>
                  <a:cubicBezTo>
                    <a:pt x="1539756" y="7079790"/>
                    <a:pt x="1633875" y="7147426"/>
                    <a:pt x="1811645" y="7174679"/>
                  </a:cubicBezTo>
                  <a:cubicBezTo>
                    <a:pt x="1978566" y="7193397"/>
                    <a:pt x="2174335" y="7209234"/>
                    <a:pt x="2240298" y="7184685"/>
                  </a:cubicBezTo>
                  <a:cubicBezTo>
                    <a:pt x="2281478" y="7150868"/>
                    <a:pt x="2266384" y="7065428"/>
                    <a:pt x="2223142" y="7032346"/>
                  </a:cubicBezTo>
                  <a:cubicBezTo>
                    <a:pt x="1975096" y="6878113"/>
                    <a:pt x="1692271" y="6731007"/>
                    <a:pt x="1738539" y="6666009"/>
                  </a:cubicBezTo>
                  <a:cubicBezTo>
                    <a:pt x="1810883" y="6566781"/>
                    <a:pt x="1784291" y="6555321"/>
                    <a:pt x="1759422" y="6535632"/>
                  </a:cubicBezTo>
                  <a:cubicBezTo>
                    <a:pt x="1705868" y="6511283"/>
                    <a:pt x="1696994" y="6484236"/>
                    <a:pt x="1719909" y="6436627"/>
                  </a:cubicBezTo>
                  <a:cubicBezTo>
                    <a:pt x="1750767" y="6369661"/>
                    <a:pt x="1744128" y="6311349"/>
                    <a:pt x="1708642" y="6235730"/>
                  </a:cubicBezTo>
                  <a:cubicBezTo>
                    <a:pt x="1690396" y="6162701"/>
                    <a:pt x="1701055" y="6090225"/>
                    <a:pt x="1730306" y="5965274"/>
                  </a:cubicBezTo>
                  <a:cubicBezTo>
                    <a:pt x="1746827" y="5849492"/>
                    <a:pt x="1802089" y="5632109"/>
                    <a:pt x="1778923" y="5513111"/>
                  </a:cubicBezTo>
                  <a:cubicBezTo>
                    <a:pt x="1767295" y="5469112"/>
                    <a:pt x="1844612" y="5453494"/>
                    <a:pt x="1790341" y="5349364"/>
                  </a:cubicBezTo>
                  <a:cubicBezTo>
                    <a:pt x="1779178" y="5318527"/>
                    <a:pt x="1850862" y="5303033"/>
                    <a:pt x="1855040" y="5272196"/>
                  </a:cubicBezTo>
                  <a:cubicBezTo>
                    <a:pt x="1869298" y="5159406"/>
                    <a:pt x="1881958" y="5150887"/>
                    <a:pt x="1920156" y="5046384"/>
                  </a:cubicBezTo>
                  <a:cubicBezTo>
                    <a:pt x="1951126" y="4944734"/>
                    <a:pt x="1903824" y="4812887"/>
                    <a:pt x="1939169" y="4760372"/>
                  </a:cubicBezTo>
                  <a:cubicBezTo>
                    <a:pt x="1959229" y="4644398"/>
                    <a:pt x="1951575" y="4503573"/>
                    <a:pt x="1951665" y="4334336"/>
                  </a:cubicBezTo>
                  <a:cubicBezTo>
                    <a:pt x="1952181" y="4141966"/>
                    <a:pt x="1965707" y="4071482"/>
                    <a:pt x="1932344" y="3888133"/>
                  </a:cubicBezTo>
                  <a:cubicBezTo>
                    <a:pt x="2024530" y="3828015"/>
                    <a:pt x="2138927" y="3872631"/>
                    <a:pt x="2114094" y="3794489"/>
                  </a:cubicBezTo>
                  <a:cubicBezTo>
                    <a:pt x="2004573" y="3440309"/>
                    <a:pt x="1785909" y="2841037"/>
                    <a:pt x="1762492" y="2682768"/>
                  </a:cubicBezTo>
                  <a:cubicBezTo>
                    <a:pt x="1895117" y="2668567"/>
                    <a:pt x="2125465" y="2666041"/>
                    <a:pt x="2171636" y="2450629"/>
                  </a:cubicBezTo>
                  <a:cubicBezTo>
                    <a:pt x="2199124" y="2230322"/>
                    <a:pt x="2151580" y="2090442"/>
                    <a:pt x="2032492" y="1850474"/>
                  </a:cubicBezTo>
                  <a:cubicBezTo>
                    <a:pt x="1985848" y="1799467"/>
                    <a:pt x="2047772" y="1723110"/>
                    <a:pt x="1990819" y="1650316"/>
                  </a:cubicBezTo>
                  <a:cubicBezTo>
                    <a:pt x="1967685" y="1637100"/>
                    <a:pt x="2025493" y="1537968"/>
                    <a:pt x="1973329" y="1418094"/>
                  </a:cubicBezTo>
                  <a:cubicBezTo>
                    <a:pt x="1961710" y="1378726"/>
                    <a:pt x="1998634" y="1322234"/>
                    <a:pt x="1913430" y="1284830"/>
                  </a:cubicBezTo>
                  <a:cubicBezTo>
                    <a:pt x="1742471" y="1205966"/>
                    <a:pt x="1546285" y="1161900"/>
                    <a:pt x="1458979" y="1120535"/>
                  </a:cubicBezTo>
                  <a:cubicBezTo>
                    <a:pt x="1405004" y="1081274"/>
                    <a:pt x="1379873" y="1053550"/>
                    <a:pt x="1360513" y="1005635"/>
                  </a:cubicBezTo>
                  <a:cubicBezTo>
                    <a:pt x="1340722" y="948104"/>
                    <a:pt x="1398814" y="867496"/>
                    <a:pt x="1416522" y="807081"/>
                  </a:cubicBezTo>
                  <a:cubicBezTo>
                    <a:pt x="1435777" y="734637"/>
                    <a:pt x="1435362" y="682410"/>
                    <a:pt x="1484699" y="608469"/>
                  </a:cubicBezTo>
                  <a:cubicBezTo>
                    <a:pt x="1473461" y="517220"/>
                    <a:pt x="1500304" y="458673"/>
                    <a:pt x="1496208" y="366317"/>
                  </a:cubicBezTo>
                  <a:cubicBezTo>
                    <a:pt x="1497641" y="303667"/>
                    <a:pt x="1487534" y="203520"/>
                    <a:pt x="1413968" y="146640"/>
                  </a:cubicBezTo>
                  <a:cubicBezTo>
                    <a:pt x="1384481" y="73906"/>
                    <a:pt x="1248267" y="-7481"/>
                    <a:pt x="1100515" y="5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494F2F8F-4269-4DBB-8D9F-432622C05C1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228184" y="1429128"/>
              <a:ext cx="989222" cy="3999743"/>
            </a:xfrm>
            <a:custGeom>
              <a:avLst/>
              <a:gdLst/>
              <a:ahLst/>
              <a:cxnLst/>
              <a:rect l="l" t="t" r="r" b="b"/>
              <a:pathLst>
                <a:path w="1700581" h="6876000">
                  <a:moveTo>
                    <a:pt x="878607" y="5728536"/>
                  </a:moveTo>
                  <a:lnTo>
                    <a:pt x="1213038" y="5728536"/>
                  </a:lnTo>
                  <a:cubicBezTo>
                    <a:pt x="1191114" y="5878770"/>
                    <a:pt x="1166919" y="6038257"/>
                    <a:pt x="1136360" y="6221609"/>
                  </a:cubicBezTo>
                  <a:cubicBezTo>
                    <a:pt x="1143018" y="6556144"/>
                    <a:pt x="1429288" y="6641027"/>
                    <a:pt x="1376029" y="6715924"/>
                  </a:cubicBezTo>
                  <a:cubicBezTo>
                    <a:pt x="1327762" y="6799140"/>
                    <a:pt x="1164654" y="6747547"/>
                    <a:pt x="1026513" y="6735896"/>
                  </a:cubicBezTo>
                  <a:cubicBezTo>
                    <a:pt x="996554" y="6629376"/>
                    <a:pt x="976582" y="6462941"/>
                    <a:pt x="936637" y="6461276"/>
                  </a:cubicBezTo>
                  <a:cubicBezTo>
                    <a:pt x="901685" y="6449625"/>
                    <a:pt x="926652" y="6562802"/>
                    <a:pt x="911672" y="6641026"/>
                  </a:cubicBezTo>
                  <a:lnTo>
                    <a:pt x="836775" y="6656007"/>
                  </a:lnTo>
                  <a:cubicBezTo>
                    <a:pt x="813474" y="6507878"/>
                    <a:pt x="765208" y="6364743"/>
                    <a:pt x="766873" y="6211623"/>
                  </a:cubicBezTo>
                  <a:cubicBezTo>
                    <a:pt x="770201" y="6148377"/>
                    <a:pt x="803489" y="6145049"/>
                    <a:pt x="856748" y="6081803"/>
                  </a:cubicBezTo>
                  <a:cubicBezTo>
                    <a:pt x="894429" y="6019813"/>
                    <a:pt x="886836" y="5883254"/>
                    <a:pt x="878607" y="5728536"/>
                  </a:cubicBezTo>
                  <a:close/>
                  <a:moveTo>
                    <a:pt x="291280" y="5728536"/>
                  </a:moveTo>
                  <a:lnTo>
                    <a:pt x="617128" y="5728536"/>
                  </a:lnTo>
                  <a:cubicBezTo>
                    <a:pt x="607671" y="5759643"/>
                    <a:pt x="597428" y="5790682"/>
                    <a:pt x="587121" y="5822163"/>
                  </a:cubicBezTo>
                  <a:cubicBezTo>
                    <a:pt x="595442" y="5913703"/>
                    <a:pt x="518883" y="6125076"/>
                    <a:pt x="552169" y="6171678"/>
                  </a:cubicBezTo>
                  <a:cubicBezTo>
                    <a:pt x="582127" y="6219945"/>
                    <a:pt x="612087" y="6258225"/>
                    <a:pt x="622073" y="6321471"/>
                  </a:cubicBezTo>
                  <a:cubicBezTo>
                    <a:pt x="612086" y="6489570"/>
                    <a:pt x="581294" y="6627747"/>
                    <a:pt x="582128" y="6770847"/>
                  </a:cubicBezTo>
                  <a:cubicBezTo>
                    <a:pt x="542184" y="6772511"/>
                    <a:pt x="541200" y="6783894"/>
                    <a:pt x="502239" y="6780832"/>
                  </a:cubicBezTo>
                  <a:cubicBezTo>
                    <a:pt x="487260" y="6709265"/>
                    <a:pt x="515554" y="6675978"/>
                    <a:pt x="477273" y="6621054"/>
                  </a:cubicBezTo>
                  <a:cubicBezTo>
                    <a:pt x="452307" y="6692623"/>
                    <a:pt x="407370" y="6689294"/>
                    <a:pt x="402376" y="6835757"/>
                  </a:cubicBezTo>
                  <a:cubicBezTo>
                    <a:pt x="344478" y="6846528"/>
                    <a:pt x="258804" y="6865470"/>
                    <a:pt x="181318" y="6876000"/>
                  </a:cubicBezTo>
                  <a:lnTo>
                    <a:pt x="22668" y="6876000"/>
                  </a:lnTo>
                  <a:cubicBezTo>
                    <a:pt x="325" y="6867219"/>
                    <a:pt x="-7264" y="6849920"/>
                    <a:pt x="7923" y="6820777"/>
                  </a:cubicBezTo>
                  <a:cubicBezTo>
                    <a:pt x="91141" y="6682635"/>
                    <a:pt x="249255" y="6509542"/>
                    <a:pt x="292529" y="6226601"/>
                  </a:cubicBezTo>
                  <a:lnTo>
                    <a:pt x="292529" y="6121748"/>
                  </a:lnTo>
                  <a:lnTo>
                    <a:pt x="277550" y="6051844"/>
                  </a:lnTo>
                  <a:lnTo>
                    <a:pt x="297522" y="5922024"/>
                  </a:lnTo>
                  <a:close/>
                  <a:moveTo>
                    <a:pt x="357997" y="3433607"/>
                  </a:moveTo>
                  <a:lnTo>
                    <a:pt x="1564298" y="3433607"/>
                  </a:lnTo>
                  <a:cubicBezTo>
                    <a:pt x="1526982" y="3820040"/>
                    <a:pt x="1389157" y="4196631"/>
                    <a:pt x="1307467" y="4581071"/>
                  </a:cubicBezTo>
                  <a:lnTo>
                    <a:pt x="1307466" y="4581071"/>
                  </a:lnTo>
                  <a:cubicBezTo>
                    <a:pt x="1296887" y="4621614"/>
                    <a:pt x="1288623" y="4662612"/>
                    <a:pt x="1281159" y="4703713"/>
                  </a:cubicBezTo>
                  <a:cubicBezTo>
                    <a:pt x="1256194" y="4795252"/>
                    <a:pt x="1316111" y="4916752"/>
                    <a:pt x="1311119" y="5063215"/>
                  </a:cubicBezTo>
                  <a:cubicBezTo>
                    <a:pt x="1274117" y="5297224"/>
                    <a:pt x="1246129" y="5502391"/>
                    <a:pt x="1213038" y="5728535"/>
                  </a:cubicBezTo>
                  <a:lnTo>
                    <a:pt x="878608" y="5728535"/>
                  </a:lnTo>
                  <a:cubicBezTo>
                    <a:pt x="875701" y="5671395"/>
                    <a:pt x="872625" y="5611785"/>
                    <a:pt x="871727" y="5552536"/>
                  </a:cubicBezTo>
                  <a:lnTo>
                    <a:pt x="856748" y="5402743"/>
                  </a:lnTo>
                  <a:lnTo>
                    <a:pt x="856748" y="4938388"/>
                  </a:lnTo>
                  <a:lnTo>
                    <a:pt x="906679" y="4693727"/>
                  </a:lnTo>
                  <a:lnTo>
                    <a:pt x="888339" y="4581071"/>
                  </a:lnTo>
                  <a:lnTo>
                    <a:pt x="888340" y="4581071"/>
                  </a:lnTo>
                  <a:lnTo>
                    <a:pt x="871728" y="4479025"/>
                  </a:lnTo>
                  <a:cubicBezTo>
                    <a:pt x="862264" y="4512577"/>
                    <a:pt x="850467" y="4546796"/>
                    <a:pt x="837952" y="4581071"/>
                  </a:cubicBezTo>
                  <a:lnTo>
                    <a:pt x="837951" y="4581071"/>
                  </a:lnTo>
                  <a:cubicBezTo>
                    <a:pt x="802120" y="4679442"/>
                    <a:pt x="760533" y="4778331"/>
                    <a:pt x="751893" y="4863490"/>
                  </a:cubicBezTo>
                  <a:cubicBezTo>
                    <a:pt x="763709" y="5248980"/>
                    <a:pt x="696884" y="5485051"/>
                    <a:pt x="617128" y="5728535"/>
                  </a:cubicBezTo>
                  <a:lnTo>
                    <a:pt x="291281" y="5728535"/>
                  </a:lnTo>
                  <a:lnTo>
                    <a:pt x="287536" y="5612453"/>
                  </a:lnTo>
                  <a:cubicBezTo>
                    <a:pt x="265900" y="5206349"/>
                    <a:pt x="304180" y="4960024"/>
                    <a:pt x="397384" y="4618831"/>
                  </a:cubicBezTo>
                  <a:lnTo>
                    <a:pt x="397033" y="4581071"/>
                  </a:lnTo>
                  <a:lnTo>
                    <a:pt x="397034" y="4581071"/>
                  </a:lnTo>
                  <a:cubicBezTo>
                    <a:pt x="400543" y="4198569"/>
                    <a:pt x="344626" y="3816062"/>
                    <a:pt x="357997" y="3433607"/>
                  </a:cubicBezTo>
                  <a:close/>
                  <a:moveTo>
                    <a:pt x="1000299" y="1643"/>
                  </a:moveTo>
                  <a:cubicBezTo>
                    <a:pt x="1142290" y="17714"/>
                    <a:pt x="1233725" y="147534"/>
                    <a:pt x="1266180" y="209948"/>
                  </a:cubicBezTo>
                  <a:cubicBezTo>
                    <a:pt x="1337749" y="388035"/>
                    <a:pt x="1289481" y="646010"/>
                    <a:pt x="1306126" y="898993"/>
                  </a:cubicBezTo>
                  <a:cubicBezTo>
                    <a:pt x="1341077" y="1017161"/>
                    <a:pt x="1336084" y="1055442"/>
                    <a:pt x="1296139" y="1048785"/>
                  </a:cubicBezTo>
                  <a:cubicBezTo>
                    <a:pt x="1304964" y="1086489"/>
                    <a:pt x="1295227" y="1111434"/>
                    <a:pt x="1298096" y="1138678"/>
                  </a:cubicBezTo>
                  <a:lnTo>
                    <a:pt x="1298097" y="1138678"/>
                  </a:lnTo>
                  <a:cubicBezTo>
                    <a:pt x="1300323" y="1168033"/>
                    <a:pt x="1317044" y="1200049"/>
                    <a:pt x="1386014" y="1253500"/>
                  </a:cubicBezTo>
                  <a:lnTo>
                    <a:pt x="1291146" y="1328397"/>
                  </a:lnTo>
                  <a:cubicBezTo>
                    <a:pt x="1326098" y="1446567"/>
                    <a:pt x="1381023" y="1589701"/>
                    <a:pt x="1445932" y="1692891"/>
                  </a:cubicBezTo>
                  <a:lnTo>
                    <a:pt x="1381022" y="1757801"/>
                  </a:lnTo>
                  <a:cubicBezTo>
                    <a:pt x="1405988" y="1786095"/>
                    <a:pt x="1480883" y="1809396"/>
                    <a:pt x="1455918" y="1842683"/>
                  </a:cubicBezTo>
                  <a:cubicBezTo>
                    <a:pt x="1427624" y="1945873"/>
                    <a:pt x="1369372" y="2059050"/>
                    <a:pt x="1326098" y="2167233"/>
                  </a:cubicBezTo>
                  <a:cubicBezTo>
                    <a:pt x="1386015" y="2173890"/>
                    <a:pt x="1415974" y="2180547"/>
                    <a:pt x="1505849" y="2187205"/>
                  </a:cubicBezTo>
                  <a:cubicBezTo>
                    <a:pt x="1532134" y="2216917"/>
                    <a:pt x="1563125" y="2251336"/>
                    <a:pt x="1592182" y="2286142"/>
                  </a:cubicBezTo>
                  <a:lnTo>
                    <a:pt x="1592184" y="2286142"/>
                  </a:lnTo>
                  <a:cubicBezTo>
                    <a:pt x="1648871" y="2351776"/>
                    <a:pt x="1699489" y="2417957"/>
                    <a:pt x="1700581" y="2451838"/>
                  </a:cubicBezTo>
                  <a:cubicBezTo>
                    <a:pt x="1677280" y="2570007"/>
                    <a:pt x="1614033" y="2708149"/>
                    <a:pt x="1525823" y="2806346"/>
                  </a:cubicBezTo>
                  <a:cubicBezTo>
                    <a:pt x="1582604" y="3019952"/>
                    <a:pt x="1588783" y="3228287"/>
                    <a:pt x="1564298" y="3433606"/>
                  </a:cubicBezTo>
                  <a:lnTo>
                    <a:pt x="357997" y="3433606"/>
                  </a:lnTo>
                  <a:cubicBezTo>
                    <a:pt x="361606" y="3257771"/>
                    <a:pt x="381219" y="3081989"/>
                    <a:pt x="427343" y="2906207"/>
                  </a:cubicBezTo>
                  <a:lnTo>
                    <a:pt x="312503" y="2781381"/>
                  </a:lnTo>
                  <a:lnTo>
                    <a:pt x="502240" y="2441852"/>
                  </a:lnTo>
                  <a:cubicBezTo>
                    <a:pt x="445692" y="2397654"/>
                    <a:pt x="398283" y="2345651"/>
                    <a:pt x="360181" y="2286142"/>
                  </a:cubicBezTo>
                  <a:lnTo>
                    <a:pt x="360181" y="2286142"/>
                  </a:lnTo>
                  <a:cubicBezTo>
                    <a:pt x="191427" y="2049061"/>
                    <a:pt x="144185" y="1710010"/>
                    <a:pt x="67840" y="1403293"/>
                  </a:cubicBezTo>
                  <a:cubicBezTo>
                    <a:pt x="51782" y="1311963"/>
                    <a:pt x="90192" y="1206108"/>
                    <a:pt x="144160" y="1138678"/>
                  </a:cubicBezTo>
                  <a:lnTo>
                    <a:pt x="144160" y="1138678"/>
                  </a:lnTo>
                  <a:cubicBezTo>
                    <a:pt x="178854" y="1093626"/>
                    <a:pt x="220576" y="1065454"/>
                    <a:pt x="257578" y="1068757"/>
                  </a:cubicBezTo>
                  <a:lnTo>
                    <a:pt x="227619" y="903986"/>
                  </a:lnTo>
                  <a:cubicBezTo>
                    <a:pt x="508895" y="707591"/>
                    <a:pt x="630395" y="86785"/>
                    <a:pt x="841769" y="30197"/>
                  </a:cubicBezTo>
                  <a:cubicBezTo>
                    <a:pt x="900021" y="3568"/>
                    <a:pt x="952969" y="-3714"/>
                    <a:pt x="1000299" y="16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FCFB15DD-0280-4EEB-9E47-270D7A1A80BB}"/>
                </a:ext>
              </a:extLst>
            </p:cNvPr>
            <p:cNvSpPr/>
            <p:nvPr/>
          </p:nvSpPr>
          <p:spPr>
            <a:xfrm>
              <a:off x="7092280" y="1435354"/>
              <a:ext cx="1251308" cy="3993517"/>
            </a:xfrm>
            <a:custGeom>
              <a:avLst/>
              <a:gdLst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39802 w 2274475"/>
                <a:gd name="connsiteY54" fmla="*/ 113436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90104 w 2274475"/>
                <a:gd name="connsiteY8" fmla="*/ 110685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74475" h="7258931">
                  <a:moveTo>
                    <a:pt x="1010406" y="480"/>
                  </a:moveTo>
                  <a:cubicBezTo>
                    <a:pt x="1043686" y="-1083"/>
                    <a:pt x="1073016" y="1304"/>
                    <a:pt x="1102095" y="5735"/>
                  </a:cubicBezTo>
                  <a:cubicBezTo>
                    <a:pt x="1104192" y="5411"/>
                    <a:pt x="1106275" y="5508"/>
                    <a:pt x="1108360" y="5621"/>
                  </a:cubicBezTo>
                  <a:cubicBezTo>
                    <a:pt x="1267121" y="18361"/>
                    <a:pt x="1286231" y="91404"/>
                    <a:pt x="1384688" y="135883"/>
                  </a:cubicBezTo>
                  <a:lnTo>
                    <a:pt x="1492367" y="319142"/>
                  </a:lnTo>
                  <a:cubicBezTo>
                    <a:pt x="1491728" y="426282"/>
                    <a:pt x="1510135" y="527075"/>
                    <a:pt x="1487277" y="627868"/>
                  </a:cubicBezTo>
                  <a:cubicBezTo>
                    <a:pt x="1418910" y="746113"/>
                    <a:pt x="1302895" y="830053"/>
                    <a:pt x="1311344" y="934324"/>
                  </a:cubicBezTo>
                  <a:lnTo>
                    <a:pt x="1325500" y="985327"/>
                  </a:lnTo>
                  <a:cubicBezTo>
                    <a:pt x="1330194" y="1024847"/>
                    <a:pt x="1375728" y="1068875"/>
                    <a:pt x="1390104" y="1106856"/>
                  </a:cubicBezTo>
                  <a:cubicBezTo>
                    <a:pt x="1431693" y="1230800"/>
                    <a:pt x="1797433" y="1317290"/>
                    <a:pt x="2048362" y="1385160"/>
                  </a:cubicBezTo>
                  <a:cubicBezTo>
                    <a:pt x="2111119" y="1394902"/>
                    <a:pt x="2091635" y="1498099"/>
                    <a:pt x="2117009" y="1597559"/>
                  </a:cubicBezTo>
                  <a:cubicBezTo>
                    <a:pt x="2135620" y="1660396"/>
                    <a:pt x="2154811" y="1677574"/>
                    <a:pt x="2148808" y="1758448"/>
                  </a:cubicBezTo>
                  <a:cubicBezTo>
                    <a:pt x="2191400" y="1843059"/>
                    <a:pt x="2218460" y="1906746"/>
                    <a:pt x="2189395" y="2037940"/>
                  </a:cubicBezTo>
                  <a:cubicBezTo>
                    <a:pt x="2188764" y="2111215"/>
                    <a:pt x="2206824" y="2102251"/>
                    <a:pt x="2232360" y="2257766"/>
                  </a:cubicBezTo>
                  <a:cubicBezTo>
                    <a:pt x="2286030" y="2406818"/>
                    <a:pt x="2285957" y="2613610"/>
                    <a:pt x="2246002" y="2696740"/>
                  </a:cubicBezTo>
                  <a:cubicBezTo>
                    <a:pt x="2250906" y="2813515"/>
                    <a:pt x="2280244" y="2781221"/>
                    <a:pt x="2261780" y="2932246"/>
                  </a:cubicBezTo>
                  <a:cubicBezTo>
                    <a:pt x="2251812" y="3042523"/>
                    <a:pt x="2230338" y="3222331"/>
                    <a:pt x="2189929" y="3317283"/>
                  </a:cubicBezTo>
                  <a:cubicBezTo>
                    <a:pt x="2205594" y="3415974"/>
                    <a:pt x="2208562" y="3482744"/>
                    <a:pt x="2153905" y="3546819"/>
                  </a:cubicBezTo>
                  <a:cubicBezTo>
                    <a:pt x="2123547" y="3613605"/>
                    <a:pt x="2067020" y="3631796"/>
                    <a:pt x="2062829" y="3747178"/>
                  </a:cubicBezTo>
                  <a:cubicBezTo>
                    <a:pt x="2038248" y="3784366"/>
                    <a:pt x="2043572" y="3814077"/>
                    <a:pt x="1996560" y="3899862"/>
                  </a:cubicBezTo>
                  <a:cubicBezTo>
                    <a:pt x="1976622" y="3973381"/>
                    <a:pt x="1945464" y="4030878"/>
                    <a:pt x="1973112" y="4192026"/>
                  </a:cubicBezTo>
                  <a:cubicBezTo>
                    <a:pt x="1978331" y="4297101"/>
                    <a:pt x="1988760" y="4562878"/>
                    <a:pt x="1994230" y="4758341"/>
                  </a:cubicBezTo>
                  <a:cubicBezTo>
                    <a:pt x="1999377" y="4985418"/>
                    <a:pt x="1993308" y="5242399"/>
                    <a:pt x="1998454" y="5443309"/>
                  </a:cubicBezTo>
                  <a:cubicBezTo>
                    <a:pt x="2022566" y="5619053"/>
                    <a:pt x="2065370" y="5798537"/>
                    <a:pt x="2070791" y="5970543"/>
                  </a:cubicBezTo>
                  <a:lnTo>
                    <a:pt x="2032486" y="6356695"/>
                  </a:lnTo>
                  <a:cubicBezTo>
                    <a:pt x="2079044" y="6432965"/>
                    <a:pt x="2118126" y="6490542"/>
                    <a:pt x="2112349" y="6570550"/>
                  </a:cubicBezTo>
                  <a:cubicBezTo>
                    <a:pt x="2108465" y="6689962"/>
                    <a:pt x="2037292" y="6764517"/>
                    <a:pt x="2055838" y="6861500"/>
                  </a:cubicBezTo>
                  <a:cubicBezTo>
                    <a:pt x="2097864" y="6951606"/>
                    <a:pt x="2147368" y="7116476"/>
                    <a:pt x="2193133" y="7243963"/>
                  </a:cubicBezTo>
                  <a:lnTo>
                    <a:pt x="1732215" y="7204737"/>
                  </a:lnTo>
                  <a:lnTo>
                    <a:pt x="1663568" y="6959567"/>
                  </a:lnTo>
                  <a:cubicBezTo>
                    <a:pt x="1623726" y="6778984"/>
                    <a:pt x="1531549" y="6564756"/>
                    <a:pt x="1544042" y="6417818"/>
                  </a:cubicBezTo>
                  <a:cubicBezTo>
                    <a:pt x="1469780" y="6357795"/>
                    <a:pt x="1458800" y="6257382"/>
                    <a:pt x="1453500" y="6124684"/>
                  </a:cubicBezTo>
                  <a:cubicBezTo>
                    <a:pt x="1459414" y="5973294"/>
                    <a:pt x="1487695" y="5797290"/>
                    <a:pt x="1474862" y="5692653"/>
                  </a:cubicBezTo>
                  <a:cubicBezTo>
                    <a:pt x="1347374" y="5192509"/>
                    <a:pt x="1249791" y="4714793"/>
                    <a:pt x="1163424" y="4154838"/>
                  </a:cubicBezTo>
                  <a:cubicBezTo>
                    <a:pt x="1039173" y="4600350"/>
                    <a:pt x="963519" y="5378561"/>
                    <a:pt x="947675" y="5468942"/>
                  </a:cubicBezTo>
                  <a:cubicBezTo>
                    <a:pt x="932722" y="5560633"/>
                    <a:pt x="914032" y="5637371"/>
                    <a:pt x="902817" y="5744015"/>
                  </a:cubicBezTo>
                  <a:cubicBezTo>
                    <a:pt x="919033" y="6058608"/>
                    <a:pt x="882913" y="6575066"/>
                    <a:pt x="839316" y="6702747"/>
                  </a:cubicBezTo>
                  <a:cubicBezTo>
                    <a:pt x="858492" y="6778871"/>
                    <a:pt x="832810" y="6810137"/>
                    <a:pt x="780961" y="6871307"/>
                  </a:cubicBezTo>
                  <a:cubicBezTo>
                    <a:pt x="768808" y="6922202"/>
                    <a:pt x="820204" y="6999264"/>
                    <a:pt x="740763" y="7038944"/>
                  </a:cubicBezTo>
                  <a:cubicBezTo>
                    <a:pt x="606138" y="7157742"/>
                    <a:pt x="460299" y="7242895"/>
                    <a:pt x="340627" y="7257023"/>
                  </a:cubicBezTo>
                  <a:cubicBezTo>
                    <a:pt x="221975" y="7267509"/>
                    <a:pt x="178088" y="7236875"/>
                    <a:pt x="160369" y="7112785"/>
                  </a:cubicBezTo>
                  <a:cubicBezTo>
                    <a:pt x="142245" y="6930616"/>
                    <a:pt x="404486" y="6901713"/>
                    <a:pt x="375147" y="6637304"/>
                  </a:cubicBezTo>
                  <a:cubicBezTo>
                    <a:pt x="367007" y="6500075"/>
                    <a:pt x="336437" y="6430133"/>
                    <a:pt x="354465" y="6292903"/>
                  </a:cubicBezTo>
                  <a:cubicBezTo>
                    <a:pt x="358235" y="6286495"/>
                    <a:pt x="414341" y="5984768"/>
                    <a:pt x="418111" y="5978359"/>
                  </a:cubicBezTo>
                  <a:cubicBezTo>
                    <a:pt x="413580" y="5770394"/>
                    <a:pt x="386620" y="5689529"/>
                    <a:pt x="438162" y="5462874"/>
                  </a:cubicBezTo>
                  <a:lnTo>
                    <a:pt x="408741" y="4908987"/>
                  </a:lnTo>
                  <a:cubicBezTo>
                    <a:pt x="383383" y="4594734"/>
                    <a:pt x="347025" y="4231956"/>
                    <a:pt x="369833" y="3984130"/>
                  </a:cubicBezTo>
                  <a:cubicBezTo>
                    <a:pt x="360790" y="3878249"/>
                    <a:pt x="203156" y="3654257"/>
                    <a:pt x="114102" y="3468366"/>
                  </a:cubicBezTo>
                  <a:cubicBezTo>
                    <a:pt x="73252" y="3345749"/>
                    <a:pt x="107597" y="3109690"/>
                    <a:pt x="25841" y="2997641"/>
                  </a:cubicBezTo>
                  <a:cubicBezTo>
                    <a:pt x="-26781" y="2864117"/>
                    <a:pt x="13437" y="2636005"/>
                    <a:pt x="37056" y="2488661"/>
                  </a:cubicBezTo>
                  <a:cubicBezTo>
                    <a:pt x="58606" y="2354225"/>
                    <a:pt x="33601" y="2288134"/>
                    <a:pt x="10548" y="2180866"/>
                  </a:cubicBezTo>
                  <a:cubicBezTo>
                    <a:pt x="-2582" y="2138083"/>
                    <a:pt x="49550" y="1969276"/>
                    <a:pt x="66962" y="1852534"/>
                  </a:cubicBezTo>
                  <a:cubicBezTo>
                    <a:pt x="80491" y="1712295"/>
                    <a:pt x="109474" y="1518069"/>
                    <a:pt x="133715" y="1495365"/>
                  </a:cubicBezTo>
                  <a:cubicBezTo>
                    <a:pt x="320335" y="1404758"/>
                    <a:pt x="520831" y="1377628"/>
                    <a:pt x="726142" y="1204779"/>
                  </a:cubicBezTo>
                  <a:lnTo>
                    <a:pt x="801702" y="1145790"/>
                  </a:lnTo>
                  <a:cubicBezTo>
                    <a:pt x="809306" y="1071017"/>
                    <a:pt x="832150" y="1000053"/>
                    <a:pt x="839754" y="925280"/>
                  </a:cubicBezTo>
                  <a:cubicBezTo>
                    <a:pt x="835314" y="915634"/>
                    <a:pt x="854784" y="890796"/>
                    <a:pt x="852095" y="881622"/>
                  </a:cubicBezTo>
                  <a:cubicBezTo>
                    <a:pt x="830908" y="801911"/>
                    <a:pt x="739926" y="755876"/>
                    <a:pt x="685639" y="674518"/>
                  </a:cubicBezTo>
                  <a:cubicBezTo>
                    <a:pt x="679420" y="654057"/>
                    <a:pt x="675363" y="620231"/>
                    <a:pt x="673583" y="580154"/>
                  </a:cubicBezTo>
                  <a:cubicBezTo>
                    <a:pt x="646287" y="504174"/>
                    <a:pt x="625266" y="418796"/>
                    <a:pt x="642606" y="341636"/>
                  </a:cubicBezTo>
                  <a:cubicBezTo>
                    <a:pt x="637217" y="194039"/>
                    <a:pt x="706592" y="142696"/>
                    <a:pt x="839802" y="36004"/>
                  </a:cubicBezTo>
                  <a:cubicBezTo>
                    <a:pt x="910855" y="12350"/>
                    <a:pt x="964405" y="2641"/>
                    <a:pt x="1010406" y="4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3377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12225" y="5051013"/>
            <a:ext cx="325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Simulasi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evakuasi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35217" y="3752146"/>
            <a:ext cx="3331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Memasang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rambu-rambu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jalus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evakuasi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35217" y="2543996"/>
            <a:ext cx="3331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Menyusun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skema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emergency response plan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08291" y="2517011"/>
            <a:ext cx="144000" cy="10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11408291" y="3756513"/>
            <a:ext cx="144000" cy="10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11408291" y="4996015"/>
            <a:ext cx="144000" cy="10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8400258" y="914400"/>
            <a:ext cx="31520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  <a:cs typeface="Arial" pitchFamily="34" charset="0"/>
              </a:rPr>
              <a:t>Tahapan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chemeClr val="accent1"/>
                </a:solidFill>
                <a:latin typeface="EngraversGothic BT" panose="020B0507020203020204" pitchFamily="34" charset="0"/>
                <a:cs typeface="Arial" pitchFamily="34" charset="0"/>
              </a:rPr>
              <a:t>Simulasi</a:t>
            </a:r>
            <a:r>
              <a:rPr lang="en-US" altLang="ko-KR" sz="3200" b="1" dirty="0">
                <a:solidFill>
                  <a:schemeClr val="accent1"/>
                </a:solidFill>
                <a:latin typeface="EngraversGothic BT" panose="020B0507020203020204" pitchFamily="34" charset="0"/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  <a:cs typeface="Arial" pitchFamily="34" charset="0"/>
              </a:rPr>
              <a:t>Evakuasi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  <a:cs typeface="Arial" pitchFamily="34" charset="0"/>
              </a:rPr>
              <a:t>mandiri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EngraversGothic BT" panose="020B0507020203020204" pitchFamily="34" charset="0"/>
              <a:cs typeface="Arial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57" r="3575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55" r="35755"/>
          <a:stretch>
            <a:fillRect/>
          </a:stretch>
        </p:blipFill>
        <p:spPr/>
      </p:pic>
      <p:pic>
        <p:nvPicPr>
          <p:cNvPr id="22" name="Picture Placeholder 21"/>
          <p:cNvPicPr>
            <a:picLocks noGrp="1" noChangeAspect="1"/>
          </p:cNvPicPr>
          <p:nvPr>
            <p:ph type="pic" idx="14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54" r="379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9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</TotalTime>
  <Words>1038</Words>
  <Application>Microsoft Office PowerPoint</Application>
  <PresentationFormat>Widescreen</PresentationFormat>
  <Paragraphs>311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EngraversGothic BT</vt:lpstr>
      <vt:lpstr>FZShuTi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PERSON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Aulia Salsabila</dc:creator>
  <cp:lastModifiedBy>Ayudita Puspitasari</cp:lastModifiedBy>
  <cp:revision>47</cp:revision>
  <dcterms:created xsi:type="dcterms:W3CDTF">2019-12-25T11:33:47Z</dcterms:created>
  <dcterms:modified xsi:type="dcterms:W3CDTF">2020-01-09T08:53:32Z</dcterms:modified>
</cp:coreProperties>
</file>